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Override2.xml" ContentType="application/vnd.openxmlformats-officedocument.themeOverrid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4054" r:id="rId2"/>
    <p:sldMasterId id="2147484072" r:id="rId3"/>
    <p:sldMasterId id="2147484106" r:id="rId4"/>
    <p:sldMasterId id="2147484118" r:id="rId5"/>
    <p:sldMasterId id="2147484133" r:id="rId6"/>
  </p:sldMasterIdLst>
  <p:notesMasterIdLst>
    <p:notesMasterId r:id="rId43"/>
  </p:notesMasterIdLst>
  <p:sldIdLst>
    <p:sldId id="318" r:id="rId7"/>
    <p:sldId id="371" r:id="rId8"/>
    <p:sldId id="319" r:id="rId9"/>
    <p:sldId id="320" r:id="rId10"/>
    <p:sldId id="321" r:id="rId11"/>
    <p:sldId id="322" r:id="rId12"/>
    <p:sldId id="356" r:id="rId13"/>
    <p:sldId id="332" r:id="rId14"/>
    <p:sldId id="333" r:id="rId15"/>
    <p:sldId id="334" r:id="rId16"/>
    <p:sldId id="335" r:id="rId17"/>
    <p:sldId id="336" r:id="rId18"/>
    <p:sldId id="337" r:id="rId19"/>
    <p:sldId id="339" r:id="rId20"/>
    <p:sldId id="340" r:id="rId21"/>
    <p:sldId id="341" r:id="rId22"/>
    <p:sldId id="342" r:id="rId23"/>
    <p:sldId id="344" r:id="rId24"/>
    <p:sldId id="357" r:id="rId25"/>
    <p:sldId id="347" r:id="rId26"/>
    <p:sldId id="348" r:id="rId27"/>
    <p:sldId id="349" r:id="rId28"/>
    <p:sldId id="352" r:id="rId29"/>
    <p:sldId id="358" r:id="rId30"/>
    <p:sldId id="35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</p:sldIdLst>
  <p:sldSz cx="14630400" cy="8229600"/>
  <p:notesSz cx="6858000" cy="9144000"/>
  <p:defaultTextStyle>
    <a:defPPr>
      <a:defRPr lang="en-US"/>
    </a:defPPr>
    <a:lvl1pPr marL="0" algn="l" defTabSz="65165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1654" algn="l" defTabSz="65165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3296" algn="l" defTabSz="65165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4963" algn="l" defTabSz="65165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6594" algn="l" defTabSz="65165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58242" algn="l" defTabSz="65165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09923" algn="l" defTabSz="65165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1535" algn="l" defTabSz="65165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3191" algn="l" defTabSz="651654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20" y="-712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9" Type="http://schemas.openxmlformats.org/officeDocument/2006/relationships/slide" Target="slides/slide3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7F9304-A2FC-8B4D-8CD1-FAC9188980F3}" type="datetimeFigureOut">
              <a:rPr lang="en-US" smtClean="0"/>
              <a:t>9/15/16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848E6F-53C0-F84E-BEE2-96374B107D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7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165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1654" algn="l" defTabSz="65165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3296" algn="l" defTabSz="65165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4963" algn="l" defTabSz="65165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06594" algn="l" defTabSz="65165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58242" algn="l" defTabSz="65165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9923" algn="l" defTabSz="65165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61535" algn="l" defTabSz="65165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13191" algn="l" defTabSz="651654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Days was in Gent, Belgium in 2009.</a:t>
            </a:r>
          </a:p>
          <a:p>
            <a:r>
              <a:rPr lang="en-US" baseline="0" dirty="0" smtClean="0"/>
              <a:t>Today marks the start of the 95 </a:t>
            </a:r>
            <a:r>
              <a:rPr lang="en-US" baseline="0" dirty="0" err="1" smtClean="0"/>
              <a:t>DevOpsDays</a:t>
            </a:r>
            <a:r>
              <a:rPr lang="en-US" baseline="0" dirty="0" smtClean="0"/>
              <a:t> conference world-wide.</a:t>
            </a:r>
          </a:p>
          <a:p>
            <a:r>
              <a:rPr lang="en-US" baseline="0" dirty="0" smtClean="0"/>
              <a:t>The chart shows the growth rate of </a:t>
            </a:r>
            <a:r>
              <a:rPr lang="en-US" baseline="0" dirty="0" err="1" smtClean="0"/>
              <a:t>DevOpsDays</a:t>
            </a:r>
            <a:r>
              <a:rPr lang="en-US" baseline="0" dirty="0" smtClean="0"/>
              <a:t> (inclusive of events through the end of the year)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48E6F-53C0-F84E-BEE2-96374B107D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71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1366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In the classic video, the two bands start on either side of a wall.  Much like Developers &amp; Operations in a traditional environment.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115714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They hear each other, realize that they</a:t>
            </a:r>
            <a:r>
              <a:rPr lang="ja-JP" altLang="en-US" sz="1600" smtClean="0">
                <a:latin typeface="Arial"/>
                <a:cs typeface="Lucida Grande" charset="0"/>
                <a:sym typeface="Lucida Grande" charset="0"/>
              </a:rPr>
              <a:t>’</a:t>
            </a:r>
            <a:r>
              <a:rPr lang="en-US" sz="1600" smtClean="0">
                <a:latin typeface="Lucida Grande" charset="0"/>
                <a:cs typeface="Lucida Grande" charset="0"/>
                <a:sym typeface="Lucida Grande" charset="0"/>
              </a:rPr>
              <a:t>re playing the same song, and tear down the wall.  The result:  they come together and make some really incredible music.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www.auplod.com</a:t>
            </a:r>
            <a:r>
              <a:rPr lang="en-US" dirty="0" smtClean="0"/>
              <a:t>/u/luapod87348.png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48E6F-53C0-F84E-BEE2-96374B107D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47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dirty="0" smtClean="0"/>
              <a:t>=LdOe18KhtT4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www.slideshare.net</a:t>
            </a:r>
            <a:r>
              <a:rPr lang="en-US" dirty="0" smtClean="0"/>
              <a:t>/</a:t>
            </a:r>
            <a:r>
              <a:rPr lang="en-US" dirty="0" err="1" smtClean="0"/>
              <a:t>jallspaw</a:t>
            </a:r>
            <a:r>
              <a:rPr lang="en-US" dirty="0" smtClean="0"/>
              <a:t>/10-deploys-per-day-dev-and-ops-cooperation-at-flickr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48E6F-53C0-F84E-BEE2-96374B107D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887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48E6F-53C0-F84E-BEE2-96374B107D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36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 our customers’ favorite company to work with.</a:t>
            </a:r>
          </a:p>
          <a:p>
            <a:endParaRPr lang="en-US" dirty="0" smtClean="0"/>
          </a:p>
          <a:p>
            <a:r>
              <a:rPr lang="en-US" dirty="0" smtClean="0"/>
              <a:t>Companies</a:t>
            </a:r>
            <a:r>
              <a:rPr lang="en-US" baseline="0" dirty="0" smtClean="0"/>
              <a:t> work with people, then products, then other companies.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easily find evidence of this everywhere you look within our customer base.  When asked, ‘why did you select Chef?’ the community is the most often cited reason.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But we need all three.  It’s not enough to have great relationships with awesome people who represent products that don</a:t>
            </a:r>
            <a:r>
              <a:rPr lang="uk-UA" baseline="0" dirty="0" smtClean="0"/>
              <a:t>’</a:t>
            </a:r>
            <a:r>
              <a:rPr lang="en-US" baseline="0" dirty="0" smtClean="0"/>
              <a:t>t drive success or companies that are difficult to work with.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A8D2D-C38A-6541-881E-768B513BACD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59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Days was in Gent, Belgium in 2009.</a:t>
            </a:r>
          </a:p>
          <a:p>
            <a:r>
              <a:rPr lang="en-US" baseline="0" dirty="0" smtClean="0"/>
              <a:t>Today marks the start of the 95 </a:t>
            </a:r>
            <a:r>
              <a:rPr lang="en-US" baseline="0" dirty="0" err="1" smtClean="0"/>
              <a:t>DevOpsDays</a:t>
            </a:r>
            <a:r>
              <a:rPr lang="en-US" baseline="0" dirty="0" smtClean="0"/>
              <a:t> conference world-wide.</a:t>
            </a:r>
          </a:p>
          <a:p>
            <a:r>
              <a:rPr lang="en-US" baseline="0" dirty="0" smtClean="0"/>
              <a:t>The chart shows the growth rate of </a:t>
            </a:r>
            <a:r>
              <a:rPr lang="en-US" baseline="0" dirty="0" err="1" smtClean="0"/>
              <a:t>DevOpsDays</a:t>
            </a:r>
            <a:r>
              <a:rPr lang="en-US" baseline="0" dirty="0" smtClean="0"/>
              <a:t> (inclusive of events through the end of the year)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48E6F-53C0-F84E-BEE2-96374B107DF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4971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time in DFW</a:t>
            </a:r>
          </a:p>
          <a:p>
            <a:r>
              <a:rPr lang="en-US" dirty="0" smtClean="0"/>
              <a:t>Special time for any </a:t>
            </a:r>
            <a:r>
              <a:rPr lang="en-US" dirty="0" err="1" smtClean="0"/>
              <a:t>DevOpsDays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48E6F-53C0-F84E-BEE2-96374B107D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48E6F-53C0-F84E-BEE2-96374B107D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21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http://1.bp.blogspot.com/-r3irH1HBos8/TiRS049qN-I/AAAAAAAAAHY/7xTeFohvPoI/s1600/Zynga+poker+hold+em+up+hands+crunchd+blog+best+poker+tutorial.gif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848E6F-53C0-F84E-BEE2-96374B107D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9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4.xml"/><Relationship Id="rId3" Type="http://schemas.openxmlformats.org/officeDocument/2006/relationships/image" Target="../media/image3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3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4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6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9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61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13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414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57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43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94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9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7" y="1159526"/>
            <a:ext cx="5431005" cy="59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93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11" y="1670597"/>
            <a:ext cx="13408761" cy="481135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6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19"/>
            <a:ext cx="13441680" cy="744820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697" y="1239926"/>
            <a:ext cx="1066800" cy="10668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296278" y="1371601"/>
            <a:ext cx="3730117" cy="553998"/>
          </a:xfrm>
          <a:prstGeom prst="rect">
            <a:avLst/>
          </a:prstGeom>
        </p:spPr>
        <p:txBody>
          <a:bodyPr wrap="square" lIns="109728" tIns="54864" rIns="109728" bIns="54864" anchor="ctr" anchorCtr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3E4346"/>
                </a:solidFill>
                <a:latin typeface="Courier"/>
                <a:cs typeface="Courier"/>
              </a:rPr>
              <a:t>OPEN IN EDITOR:</a:t>
            </a:r>
            <a:endParaRPr lang="en-US" sz="2900" b="1" dirty="0">
              <a:solidFill>
                <a:srgbClr val="3E4346"/>
              </a:solidFill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639" y="2205533"/>
            <a:ext cx="13441680" cy="5365699"/>
          </a:xfrm>
          <a:ln>
            <a:solidFill>
              <a:schemeClr val="tx1"/>
            </a:solidFill>
            <a:prstDash val="dash"/>
          </a:ln>
        </p:spPr>
        <p:txBody>
          <a:bodyPr lIns="109728" tIns="54864" rIns="109728" bIns="54864">
            <a:normAutofit/>
          </a:bodyPr>
          <a:lstStyle>
            <a:lvl1pPr marL="0" marR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2650" y="7620000"/>
            <a:ext cx="2294798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7D868C">
                    <a:lumMod val="50000"/>
                  </a:srgb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35539" y="1371600"/>
            <a:ext cx="9261814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8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3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4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6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9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61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13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7695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982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281109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7933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2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1654" indent="0">
              <a:buNone/>
              <a:defRPr sz="2900" b="1"/>
            </a:lvl2pPr>
            <a:lvl3pPr marL="1303296" indent="0">
              <a:buNone/>
              <a:defRPr sz="2600" b="1"/>
            </a:lvl3pPr>
            <a:lvl4pPr marL="1954963" indent="0">
              <a:buNone/>
              <a:defRPr sz="2300" b="1"/>
            </a:lvl4pPr>
            <a:lvl5pPr marL="2606594" indent="0">
              <a:buNone/>
              <a:defRPr sz="2300" b="1"/>
            </a:lvl5pPr>
            <a:lvl6pPr marL="3258242" indent="0">
              <a:buNone/>
              <a:defRPr sz="2300" b="1"/>
            </a:lvl6pPr>
            <a:lvl7pPr marL="3909923" indent="0">
              <a:buNone/>
              <a:defRPr sz="2300" b="1"/>
            </a:lvl7pPr>
            <a:lvl8pPr marL="4561535" indent="0">
              <a:buNone/>
              <a:defRPr sz="2300" b="1"/>
            </a:lvl8pPr>
            <a:lvl9pPr marL="5213191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2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3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1654" indent="0">
              <a:buNone/>
              <a:defRPr sz="2900" b="1"/>
            </a:lvl2pPr>
            <a:lvl3pPr marL="1303296" indent="0">
              <a:buNone/>
              <a:defRPr sz="2600" b="1"/>
            </a:lvl3pPr>
            <a:lvl4pPr marL="1954963" indent="0">
              <a:buNone/>
              <a:defRPr sz="2300" b="1"/>
            </a:lvl4pPr>
            <a:lvl5pPr marL="2606594" indent="0">
              <a:buNone/>
              <a:defRPr sz="2300" b="1"/>
            </a:lvl5pPr>
            <a:lvl6pPr marL="3258242" indent="0">
              <a:buNone/>
              <a:defRPr sz="2300" b="1"/>
            </a:lvl6pPr>
            <a:lvl7pPr marL="3909923" indent="0">
              <a:buNone/>
              <a:defRPr sz="2300" b="1"/>
            </a:lvl7pPr>
            <a:lvl8pPr marL="4561535" indent="0">
              <a:buNone/>
              <a:defRPr sz="2300" b="1"/>
            </a:lvl8pPr>
            <a:lvl9pPr marL="5213191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3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  <a:latin typeface="Calibri"/>
              </a:rPr>
              <a:t>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177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5717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651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4312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27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8640" y="1371600"/>
            <a:ext cx="6583680" cy="630936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417613" y="1371600"/>
            <a:ext cx="6583680" cy="6309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8896090" y="7877176"/>
            <a:ext cx="3634740" cy="352424"/>
          </a:xfrm>
        </p:spPr>
        <p:txBody>
          <a:bodyPr wrap="none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277508" indent="0">
              <a:buNone/>
              <a:defRPr/>
            </a:lvl2pPr>
            <a:lvl3pPr marL="547496" indent="0">
              <a:buNone/>
              <a:defRPr/>
            </a:lvl3pPr>
            <a:lvl4pPr marL="754726" indent="0">
              <a:buNone/>
              <a:defRPr/>
            </a:lvl4pPr>
            <a:lvl5pPr marL="960028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37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8896090" y="7877176"/>
            <a:ext cx="3634740" cy="352424"/>
          </a:xfrm>
        </p:spPr>
        <p:txBody>
          <a:bodyPr wrap="none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277640" indent="0">
              <a:buNone/>
              <a:defRPr/>
            </a:lvl2pPr>
            <a:lvl3pPr marL="547738" indent="0">
              <a:buNone/>
              <a:defRPr/>
            </a:lvl3pPr>
            <a:lvl4pPr marL="755056" indent="0">
              <a:buNone/>
              <a:defRPr/>
            </a:lvl4pPr>
            <a:lvl5pPr marL="960450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023646" y="7877176"/>
            <a:ext cx="3634740" cy="352424"/>
          </a:xfrm>
        </p:spPr>
        <p:txBody>
          <a:bodyPr wrap="none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277640" indent="0">
              <a:buNone/>
              <a:defRPr/>
            </a:lvl2pPr>
            <a:lvl3pPr marL="547738" indent="0">
              <a:buNone/>
              <a:defRPr/>
            </a:lvl3pPr>
            <a:lvl4pPr marL="755056" indent="0">
              <a:buNone/>
              <a:defRPr/>
            </a:lvl4pPr>
            <a:lvl5pPr marL="960450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48640" y="1371600"/>
            <a:ext cx="6583680" cy="6309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7417613" y="1371600"/>
            <a:ext cx="6583680" cy="630936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7" y="2246695"/>
            <a:ext cx="9875520" cy="767441"/>
          </a:xfrm>
        </p:spPr>
        <p:txBody>
          <a:bodyPr wrap="square" lIns="109651" tIns="109651" rIns="109651" bIns="109651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7" y="3106026"/>
            <a:ext cx="9875520" cy="695575"/>
          </a:xfrm>
        </p:spPr>
        <p:txBody>
          <a:bodyPr wrap="square" lIns="109651" tIns="109651" rIns="109651" bIns="109651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400">
                <a:solidFill>
                  <a:schemeClr val="accent3">
                    <a:lumMod val="50000"/>
                  </a:schemeClr>
                </a:solidFill>
              </a:defRPr>
            </a:lvl1pPr>
            <a:lvl2pPr marL="548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47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2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1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894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7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21" y="7922308"/>
            <a:ext cx="774145" cy="27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2023646" y="7877176"/>
            <a:ext cx="3634740" cy="352424"/>
          </a:xfrm>
        </p:spPr>
        <p:txBody>
          <a:bodyPr wrap="none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277928" indent="0">
              <a:buNone/>
              <a:defRPr/>
            </a:lvl2pPr>
            <a:lvl3pPr marL="548266" indent="0">
              <a:buNone/>
              <a:defRPr/>
            </a:lvl3pPr>
            <a:lvl4pPr marL="755776" indent="0">
              <a:buNone/>
              <a:defRPr/>
            </a:lvl4pPr>
            <a:lvl5pPr marL="961372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8896090" y="7877176"/>
            <a:ext cx="3634740" cy="352424"/>
          </a:xfrm>
        </p:spPr>
        <p:txBody>
          <a:bodyPr wrap="none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277928" indent="0">
              <a:buNone/>
              <a:defRPr/>
            </a:lvl2pPr>
            <a:lvl3pPr marL="548266" indent="0">
              <a:buNone/>
              <a:defRPr/>
            </a:lvl3pPr>
            <a:lvl4pPr marL="755776" indent="0">
              <a:buNone/>
              <a:defRPr/>
            </a:lvl4pPr>
            <a:lvl5pPr marL="961372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548640" y="2688336"/>
            <a:ext cx="6583680" cy="36758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417613" y="2688336"/>
            <a:ext cx="6583680" cy="367588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7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idx="3"/>
          </p:nvPr>
        </p:nvSpPr>
        <p:spPr>
          <a:xfrm>
            <a:off x="0" y="0"/>
            <a:ext cx="14630400" cy="8229600"/>
          </a:xfrm>
          <a:prstGeom prst="rect">
            <a:avLst/>
          </a:prstGeom>
        </p:spPr>
        <p:txBody>
          <a:bodyPr lIns="34278" tIns="34278" rIns="34278" bIns="34278" anchor="b">
            <a:noAutofit/>
          </a:bodyPr>
          <a:lstStyle/>
          <a:p>
            <a:pPr marL="0" lvl="0" indent="0" algn="ctr">
              <a:spcBef>
                <a:spcPts val="0"/>
              </a:spcBef>
              <a:buClrTx/>
              <a:buSzTx/>
              <a:buNone/>
              <a:defRPr sz="3200"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414570"/>
      </p:ext>
    </p:extLst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1592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8640" y="1371600"/>
            <a:ext cx="6583680" cy="630936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7417613" y="1371600"/>
            <a:ext cx="6583680" cy="63093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8896090" y="7877176"/>
            <a:ext cx="3634740" cy="352424"/>
          </a:xfrm>
        </p:spPr>
        <p:txBody>
          <a:bodyPr wrap="none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278012" indent="0">
              <a:buNone/>
              <a:defRPr/>
            </a:lvl2pPr>
            <a:lvl3pPr marL="548420" indent="0">
              <a:buNone/>
              <a:defRPr/>
            </a:lvl3pPr>
            <a:lvl4pPr marL="755986" indent="0">
              <a:buNone/>
              <a:defRPr/>
            </a:lvl4pPr>
            <a:lvl5pPr marL="961640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4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8640" y="1371600"/>
            <a:ext cx="6583680" cy="630936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7417613" y="1371600"/>
            <a:ext cx="6583680" cy="63093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8896090" y="7877176"/>
            <a:ext cx="3634740" cy="352424"/>
          </a:xfrm>
        </p:spPr>
        <p:txBody>
          <a:bodyPr wrap="none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278012" indent="0">
              <a:buNone/>
              <a:defRPr/>
            </a:lvl2pPr>
            <a:lvl3pPr marL="548420" indent="0">
              <a:buNone/>
              <a:defRPr/>
            </a:lvl3pPr>
            <a:lvl4pPr marL="755986" indent="0">
              <a:buNone/>
              <a:defRPr/>
            </a:lvl4pPr>
            <a:lvl5pPr marL="961640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6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21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0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89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4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8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6" y="3768405"/>
            <a:ext cx="9875520" cy="461619"/>
          </a:xfrm>
        </p:spPr>
        <p:txBody>
          <a:bodyPr wrap="square" lIns="82274" tIns="82274" rIns="82274" bIns="82274">
            <a:spAutoFit/>
          </a:bodyPr>
          <a:lstStyle>
            <a:lvl1pPr marL="0" indent="0">
              <a:buNone/>
              <a:defRPr sz="1900" b="0" baseline="0">
                <a:solidFill>
                  <a:srgbClr val="435464"/>
                </a:solidFill>
              </a:defRPr>
            </a:lvl1pPr>
            <a:lvl2pPr marL="278046" indent="0">
              <a:buNone/>
              <a:defRPr sz="1900" b="1"/>
            </a:lvl2pPr>
            <a:lvl3pPr marL="548477" indent="0">
              <a:buNone/>
              <a:defRPr sz="1900" b="1"/>
            </a:lvl3pPr>
            <a:lvl4pPr marL="756058" indent="0">
              <a:buNone/>
              <a:defRPr sz="1900" b="1"/>
            </a:lvl4pPr>
            <a:lvl5pPr marL="961736" indent="0">
              <a:buNone/>
              <a:defRPr sz="19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29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3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2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1654" indent="0">
              <a:buNone/>
              <a:defRPr sz="2900" b="1"/>
            </a:lvl2pPr>
            <a:lvl3pPr marL="1303296" indent="0">
              <a:buNone/>
              <a:defRPr sz="2600" b="1"/>
            </a:lvl3pPr>
            <a:lvl4pPr marL="1954963" indent="0">
              <a:buNone/>
              <a:defRPr sz="2300" b="1"/>
            </a:lvl4pPr>
            <a:lvl5pPr marL="2606594" indent="0">
              <a:buNone/>
              <a:defRPr sz="2300" b="1"/>
            </a:lvl5pPr>
            <a:lvl6pPr marL="3258242" indent="0">
              <a:buNone/>
              <a:defRPr sz="2300" b="1"/>
            </a:lvl6pPr>
            <a:lvl7pPr marL="3909923" indent="0">
              <a:buNone/>
              <a:defRPr sz="2300" b="1"/>
            </a:lvl7pPr>
            <a:lvl8pPr marL="4561535" indent="0">
              <a:buNone/>
              <a:defRPr sz="2300" b="1"/>
            </a:lvl8pPr>
            <a:lvl9pPr marL="5213191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2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3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1654" indent="0">
              <a:buNone/>
              <a:defRPr sz="2900" b="1"/>
            </a:lvl2pPr>
            <a:lvl3pPr marL="1303296" indent="0">
              <a:buNone/>
              <a:defRPr sz="2600" b="1"/>
            </a:lvl3pPr>
            <a:lvl4pPr marL="1954963" indent="0">
              <a:buNone/>
              <a:defRPr sz="2300" b="1"/>
            </a:lvl4pPr>
            <a:lvl5pPr marL="2606594" indent="0">
              <a:buNone/>
              <a:defRPr sz="2300" b="1"/>
            </a:lvl5pPr>
            <a:lvl6pPr marL="3258242" indent="0">
              <a:buNone/>
              <a:defRPr sz="2300" b="1"/>
            </a:lvl6pPr>
            <a:lvl7pPr marL="3909923" indent="0">
              <a:buNone/>
              <a:defRPr sz="2300" b="1"/>
            </a:lvl7pPr>
            <a:lvl8pPr marL="4561535" indent="0">
              <a:buNone/>
              <a:defRPr sz="2300" b="1"/>
            </a:lvl8pPr>
            <a:lvl9pPr marL="5213191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3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nathenharve</a:t>
            </a:r>
            <a:r>
              <a:rPr lang="en-US" dirty="0" err="1"/>
              <a:t>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208604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976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1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89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3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1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707" y="1159526"/>
            <a:ext cx="5431005" cy="59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4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11" y="1670597"/>
            <a:ext cx="13408761" cy="481135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7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19"/>
            <a:ext cx="13441680" cy="744820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697" y="1239926"/>
            <a:ext cx="1066800" cy="10668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296278" y="1371601"/>
            <a:ext cx="3730117" cy="553998"/>
          </a:xfrm>
          <a:prstGeom prst="rect">
            <a:avLst/>
          </a:prstGeom>
        </p:spPr>
        <p:txBody>
          <a:bodyPr wrap="square" lIns="109728" tIns="54864" rIns="109728" bIns="54864" anchor="ctr" anchorCtr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3E4346"/>
                </a:solidFill>
                <a:latin typeface="Courier"/>
                <a:cs typeface="Courier"/>
              </a:rPr>
              <a:t>OPEN IN EDITOR:</a:t>
            </a:r>
            <a:endParaRPr lang="en-US" sz="2900" b="1" dirty="0">
              <a:solidFill>
                <a:srgbClr val="3E4346"/>
              </a:solidFill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639" y="2205533"/>
            <a:ext cx="13441680" cy="5365699"/>
          </a:xfrm>
          <a:ln>
            <a:solidFill>
              <a:schemeClr val="tx1"/>
            </a:solidFill>
            <a:prstDash val="dash"/>
          </a:ln>
        </p:spPr>
        <p:txBody>
          <a:bodyPr lIns="109728" tIns="54864" rIns="109728" bIns="54864">
            <a:normAutofit/>
          </a:bodyPr>
          <a:lstStyle>
            <a:lvl1pPr marL="0" marR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2650" y="7620000"/>
            <a:ext cx="2294798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7D868C">
                    <a:lumMod val="50000"/>
                  </a:srgb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35539" y="1371600"/>
            <a:ext cx="9261814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158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16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3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49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6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82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99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61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131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95145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340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8144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249699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2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1654" indent="0">
              <a:buNone/>
              <a:defRPr sz="2900" b="1"/>
            </a:lvl2pPr>
            <a:lvl3pPr marL="1303296" indent="0">
              <a:buNone/>
              <a:defRPr sz="2600" b="1"/>
            </a:lvl3pPr>
            <a:lvl4pPr marL="1954963" indent="0">
              <a:buNone/>
              <a:defRPr sz="2300" b="1"/>
            </a:lvl4pPr>
            <a:lvl5pPr marL="2606594" indent="0">
              <a:buNone/>
              <a:defRPr sz="2300" b="1"/>
            </a:lvl5pPr>
            <a:lvl6pPr marL="3258242" indent="0">
              <a:buNone/>
              <a:defRPr sz="2300" b="1"/>
            </a:lvl6pPr>
            <a:lvl7pPr marL="3909923" indent="0">
              <a:buNone/>
              <a:defRPr sz="2300" b="1"/>
            </a:lvl7pPr>
            <a:lvl8pPr marL="4561535" indent="0">
              <a:buNone/>
              <a:defRPr sz="2300" b="1"/>
            </a:lvl8pPr>
            <a:lvl9pPr marL="5213191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2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3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1654" indent="0">
              <a:buNone/>
              <a:defRPr sz="2900" b="1"/>
            </a:lvl2pPr>
            <a:lvl3pPr marL="1303296" indent="0">
              <a:buNone/>
              <a:defRPr sz="2600" b="1"/>
            </a:lvl3pPr>
            <a:lvl4pPr marL="1954963" indent="0">
              <a:buNone/>
              <a:defRPr sz="2300" b="1"/>
            </a:lvl4pPr>
            <a:lvl5pPr marL="2606594" indent="0">
              <a:buNone/>
              <a:defRPr sz="2300" b="1"/>
            </a:lvl5pPr>
            <a:lvl6pPr marL="3258242" indent="0">
              <a:buNone/>
              <a:defRPr sz="2300" b="1"/>
            </a:lvl6pPr>
            <a:lvl7pPr marL="3909923" indent="0">
              <a:buNone/>
              <a:defRPr sz="2300" b="1"/>
            </a:lvl7pPr>
            <a:lvl8pPr marL="4561535" indent="0">
              <a:buNone/>
              <a:defRPr sz="2300" b="1"/>
            </a:lvl8pPr>
            <a:lvl9pPr marL="5213191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3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  <a:latin typeface="Calibri"/>
              </a:rPr>
              <a:t>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10990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805098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651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0363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94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19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48640" y="1371600"/>
            <a:ext cx="13441680" cy="630936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509260" y="7877176"/>
            <a:ext cx="3634740" cy="352424"/>
          </a:xfrm>
        </p:spPr>
        <p:txBody>
          <a:bodyPr wrap="none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277460" indent="0">
              <a:buNone/>
              <a:defRPr/>
            </a:lvl2pPr>
            <a:lvl3pPr marL="547408" indent="0">
              <a:buNone/>
              <a:defRPr/>
            </a:lvl3pPr>
            <a:lvl4pPr marL="754606" indent="0">
              <a:buNone/>
              <a:defRPr/>
            </a:lvl4pPr>
            <a:lvl5pPr marL="959874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5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2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85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2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28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6516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01883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3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 hasCustomPrompt="1"/>
          </p:nvPr>
        </p:nvSpPr>
        <p:spPr>
          <a:xfrm>
            <a:off x="548640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6" name="Media Placeholder 4"/>
          <p:cNvSpPr>
            <a:spLocks noGrp="1"/>
          </p:cNvSpPr>
          <p:nvPr>
            <p:ph type="media" sz="quarter" idx="12" hasCustomPrompt="1"/>
          </p:nvPr>
        </p:nvSpPr>
        <p:spPr>
          <a:xfrm>
            <a:off x="7417613" y="2688336"/>
            <a:ext cx="6583680" cy="3675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Drop image here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548639" y="1371599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7392284" y="137105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7417613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548640" y="6583680"/>
            <a:ext cx="6583680" cy="109728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5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034"/>
            <a:ext cx="12435840" cy="176450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  <a:prstGeom prst="rect">
            <a:avLst/>
          </a:prstGeom>
        </p:spPr>
        <p:txBody>
          <a:bodyPr vert="horz" lIns="82296" tIns="41148" rIns="82296" bIns="41148"/>
          <a:lstStyle>
            <a:lvl1pPr marL="0" indent="0" algn="ctr">
              <a:buNone/>
              <a:defRPr/>
            </a:lvl1pPr>
            <a:lvl2pPr marL="411480" indent="0" algn="ctr">
              <a:buNone/>
              <a:defRPr/>
            </a:lvl2pPr>
            <a:lvl3pPr marL="822960" indent="0" algn="ctr">
              <a:buNone/>
              <a:defRPr/>
            </a:lvl3pPr>
            <a:lvl4pPr marL="1234440" indent="0" algn="ctr">
              <a:buNone/>
              <a:defRPr/>
            </a:lvl4pPr>
            <a:lvl5pPr marL="1645920" indent="0" algn="ctr">
              <a:buNone/>
              <a:defRPr/>
            </a:lvl5pPr>
            <a:lvl6pPr marL="2057400" indent="0" algn="ctr">
              <a:buNone/>
              <a:defRPr/>
            </a:lvl6pPr>
            <a:lvl7pPr marL="2468880" indent="0" algn="ctr">
              <a:buNone/>
              <a:defRPr/>
            </a:lvl7pPr>
            <a:lvl8pPr marL="2880360" indent="0" algn="ctr">
              <a:buNone/>
              <a:defRPr/>
            </a:lvl8pPr>
            <a:lvl9pPr marL="329184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932959"/>
      </p:ext>
    </p:extLst>
  </p:cSld>
  <p:clrMapOvr>
    <a:masterClrMapping/>
  </p:clrMapOvr>
  <p:transition xmlns:p14="http://schemas.microsoft.com/office/powerpoint/2010/main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" y="1920240"/>
            <a:ext cx="13167360" cy="5430679"/>
          </a:xfrm>
          <a:prstGeom prst="rect">
            <a:avLst/>
          </a:prstGeom>
        </p:spPr>
        <p:txBody>
          <a:bodyPr vert="horz" lIns="82296" tIns="41148" rIns="82296" bIns="4114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259883"/>
      </p:ext>
    </p:extLst>
  </p:cSld>
  <p:clrMapOvr>
    <a:masterClrMapping/>
  </p:clrMapOvr>
  <p:transition xmlns:p14="http://schemas.microsoft.com/office/powerpoint/2010/main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859" y="5287804"/>
            <a:ext cx="12435840" cy="1634490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859" y="3487579"/>
            <a:ext cx="12435840" cy="1800225"/>
          </a:xfrm>
          <a:prstGeom prst="rect">
            <a:avLst/>
          </a:prstGeom>
        </p:spPr>
        <p:txBody>
          <a:bodyPr vert="horz" lIns="82296" tIns="41148" rIns="82296" bIns="41148" anchor="b"/>
          <a:lstStyle>
            <a:lvl1pPr marL="0" indent="0">
              <a:buNone/>
              <a:defRPr sz="1800"/>
            </a:lvl1pPr>
            <a:lvl2pPr marL="411480" indent="0">
              <a:buNone/>
              <a:defRPr sz="1600"/>
            </a:lvl2pPr>
            <a:lvl3pPr marL="822960" indent="0">
              <a:buNone/>
              <a:defRPr sz="1400"/>
            </a:lvl3pPr>
            <a:lvl4pPr marL="1234440" indent="0">
              <a:buNone/>
              <a:defRPr sz="1300"/>
            </a:lvl4pPr>
            <a:lvl5pPr marL="1645920" indent="0">
              <a:buNone/>
              <a:defRPr sz="1300"/>
            </a:lvl5pPr>
            <a:lvl6pPr marL="2057400" indent="0">
              <a:buNone/>
              <a:defRPr sz="1300"/>
            </a:lvl6pPr>
            <a:lvl7pPr marL="2468880" indent="0">
              <a:buNone/>
              <a:defRPr sz="1300"/>
            </a:lvl7pPr>
            <a:lvl8pPr marL="2880360" indent="0">
              <a:buNone/>
              <a:defRPr sz="1300"/>
            </a:lvl8pPr>
            <a:lvl9pPr marL="329184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304002"/>
      </p:ext>
    </p:extLst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515100" cy="5430679"/>
          </a:xfrm>
          <a:prstGeom prst="rect">
            <a:avLst/>
          </a:prstGeom>
        </p:spPr>
        <p:txBody>
          <a:bodyPr vert="horz" lIns="82296" tIns="41148" rIns="82296" bIns="41148"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83780" y="1920240"/>
            <a:ext cx="6515100" cy="5430679"/>
          </a:xfrm>
          <a:prstGeom prst="rect">
            <a:avLst/>
          </a:prstGeom>
        </p:spPr>
        <p:txBody>
          <a:bodyPr vert="horz" lIns="82296" tIns="41148" rIns="82296" bIns="41148"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71152"/>
      </p:ext>
    </p:extLst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30042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1659"/>
            <a:ext cx="6463665" cy="768668"/>
          </a:xfrm>
          <a:prstGeom prst="rect">
            <a:avLst/>
          </a:prstGeom>
        </p:spPr>
        <p:txBody>
          <a:bodyPr vert="horz" lIns="82296" tIns="41148" rIns="82296" bIns="41148" anchor="b"/>
          <a:lstStyle>
            <a:lvl1pPr marL="0" indent="0">
              <a:buNone/>
              <a:defRPr sz="220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00" b="1"/>
            </a:lvl3pPr>
            <a:lvl4pPr marL="1234440" indent="0">
              <a:buNone/>
              <a:defRPr sz="1400" b="1"/>
            </a:lvl4pPr>
            <a:lvl5pPr marL="1645920" indent="0">
              <a:buNone/>
              <a:defRPr sz="1400" b="1"/>
            </a:lvl5pPr>
            <a:lvl6pPr marL="2057400" indent="0">
              <a:buNone/>
              <a:defRPr sz="1400" b="1"/>
            </a:lvl6pPr>
            <a:lvl7pPr marL="2468880" indent="0">
              <a:buNone/>
              <a:defRPr sz="1400" b="1"/>
            </a:lvl7pPr>
            <a:lvl8pPr marL="2880360" indent="0">
              <a:buNone/>
              <a:defRPr sz="1400" b="1"/>
            </a:lvl8pPr>
            <a:lvl9pPr marL="329184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10327"/>
            <a:ext cx="6463665" cy="4740593"/>
          </a:xfrm>
          <a:prstGeom prst="rect">
            <a:avLst/>
          </a:prstGeom>
        </p:spPr>
        <p:txBody>
          <a:bodyPr vert="horz" lIns="82296" tIns="41148" rIns="82296" bIns="41148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358" y="1841659"/>
            <a:ext cx="6466523" cy="768668"/>
          </a:xfrm>
          <a:prstGeom prst="rect">
            <a:avLst/>
          </a:prstGeom>
        </p:spPr>
        <p:txBody>
          <a:bodyPr vert="horz" lIns="82296" tIns="41148" rIns="82296" bIns="41148" anchor="b"/>
          <a:lstStyle>
            <a:lvl1pPr marL="0" indent="0">
              <a:buNone/>
              <a:defRPr sz="220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00" b="1"/>
            </a:lvl3pPr>
            <a:lvl4pPr marL="1234440" indent="0">
              <a:buNone/>
              <a:defRPr sz="1400" b="1"/>
            </a:lvl4pPr>
            <a:lvl5pPr marL="1645920" indent="0">
              <a:buNone/>
              <a:defRPr sz="1400" b="1"/>
            </a:lvl5pPr>
            <a:lvl6pPr marL="2057400" indent="0">
              <a:buNone/>
              <a:defRPr sz="1400" b="1"/>
            </a:lvl6pPr>
            <a:lvl7pPr marL="2468880" indent="0">
              <a:buNone/>
              <a:defRPr sz="1400" b="1"/>
            </a:lvl7pPr>
            <a:lvl8pPr marL="2880360" indent="0">
              <a:buNone/>
              <a:defRPr sz="1400" b="1"/>
            </a:lvl8pPr>
            <a:lvl9pPr marL="329184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358" y="2610327"/>
            <a:ext cx="6466523" cy="4740593"/>
          </a:xfrm>
          <a:prstGeom prst="rect">
            <a:avLst/>
          </a:prstGeom>
        </p:spPr>
        <p:txBody>
          <a:bodyPr vert="horz" lIns="82296" tIns="41148" rIns="82296" bIns="41148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16728"/>
      </p:ext>
    </p:extLst>
  </p:cSld>
  <p:clrMapOvr>
    <a:masterClrMapping/>
  </p:clrMapOvr>
  <p:transition xmlns:p14="http://schemas.microsoft.com/office/powerpoint/2010/main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035497"/>
      </p:ext>
    </p:extLst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3050782"/>
      </p:ext>
    </p:extLst>
  </p:cSld>
  <p:clrMapOvr>
    <a:masterClrMapping/>
  </p:clrMapOvr>
  <p:transition xmlns:p14="http://schemas.microsoft.com/office/powerpoint/2010/main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7184"/>
            <a:ext cx="4813459" cy="1394460"/>
          </a:xfrm>
        </p:spPr>
        <p:txBody>
          <a:bodyPr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715" y="327184"/>
            <a:ext cx="8178165" cy="7023735"/>
          </a:xfrm>
          <a:prstGeom prst="rect">
            <a:avLst/>
          </a:prstGeom>
        </p:spPr>
        <p:txBody>
          <a:bodyPr vert="horz" lIns="82296" tIns="41148" rIns="82296" bIns="41148"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0" y="1721644"/>
            <a:ext cx="4813459" cy="5629275"/>
          </a:xfrm>
          <a:prstGeom prst="rect">
            <a:avLst/>
          </a:prstGeom>
        </p:spPr>
        <p:txBody>
          <a:bodyPr vert="horz" lIns="82296" tIns="41148" rIns="82296" bIns="41148"/>
          <a:lstStyle>
            <a:lvl1pPr marL="0" indent="0">
              <a:buNone/>
              <a:defRPr sz="1300"/>
            </a:lvl1pPr>
            <a:lvl2pPr marL="411480" indent="0">
              <a:buNone/>
              <a:defRPr sz="1100"/>
            </a:lvl2pPr>
            <a:lvl3pPr marL="822960" indent="0">
              <a:buNone/>
              <a:defRPr sz="900"/>
            </a:lvl3pPr>
            <a:lvl4pPr marL="1234440" indent="0">
              <a:buNone/>
              <a:defRPr sz="800"/>
            </a:lvl4pPr>
            <a:lvl5pPr marL="1645920" indent="0">
              <a:buNone/>
              <a:defRPr sz="800"/>
            </a:lvl5pPr>
            <a:lvl6pPr marL="2057400" indent="0">
              <a:buNone/>
              <a:defRPr sz="800"/>
            </a:lvl6pPr>
            <a:lvl7pPr marL="2468880" indent="0">
              <a:buNone/>
              <a:defRPr sz="800"/>
            </a:lvl7pPr>
            <a:lvl8pPr marL="2880360" indent="0">
              <a:buNone/>
              <a:defRPr sz="800"/>
            </a:lvl8pPr>
            <a:lvl9pPr marL="329184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645868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19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48640" y="1371600"/>
            <a:ext cx="13441680" cy="630936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509260" y="7877176"/>
            <a:ext cx="3634740" cy="352424"/>
          </a:xfrm>
        </p:spPr>
        <p:txBody>
          <a:bodyPr wrap="none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277460" indent="0">
              <a:buNone/>
              <a:defRPr/>
            </a:lvl2pPr>
            <a:lvl3pPr marL="547408" indent="0">
              <a:buNone/>
              <a:defRPr/>
            </a:lvl3pPr>
            <a:lvl4pPr marL="754606" indent="0">
              <a:buNone/>
              <a:defRPr/>
            </a:lvl4pPr>
            <a:lvl5pPr marL="959874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96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502" y="5760720"/>
            <a:ext cx="8778240" cy="680085"/>
          </a:xfrm>
        </p:spPr>
        <p:txBody>
          <a:bodyPr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502" y="735807"/>
            <a:ext cx="8778240" cy="4937760"/>
          </a:xfrm>
          <a:prstGeom prst="rect">
            <a:avLst/>
          </a:prstGeom>
        </p:spPr>
        <p:txBody>
          <a:bodyPr vert="horz" lIns="82296" tIns="41148" rIns="82296" bIns="41148"/>
          <a:lstStyle>
            <a:lvl1pPr marL="0" indent="0">
              <a:buNone/>
              <a:defRPr sz="2900"/>
            </a:lvl1pPr>
            <a:lvl2pPr marL="411480" indent="0">
              <a:buNone/>
              <a:defRPr sz="2500"/>
            </a:lvl2pPr>
            <a:lvl3pPr marL="822960" indent="0">
              <a:buNone/>
              <a:defRPr sz="220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pPr lvl="0"/>
            <a:endParaRPr lang="en-US" noProof="0" smtClean="0">
              <a:sym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502" y="6440805"/>
            <a:ext cx="8778240" cy="965835"/>
          </a:xfrm>
          <a:prstGeom prst="rect">
            <a:avLst/>
          </a:prstGeom>
        </p:spPr>
        <p:txBody>
          <a:bodyPr vert="horz" lIns="82296" tIns="41148" rIns="82296" bIns="41148"/>
          <a:lstStyle>
            <a:lvl1pPr marL="0" indent="0">
              <a:buNone/>
              <a:defRPr sz="1300"/>
            </a:lvl1pPr>
            <a:lvl2pPr marL="411480" indent="0">
              <a:buNone/>
              <a:defRPr sz="1100"/>
            </a:lvl2pPr>
            <a:lvl3pPr marL="822960" indent="0">
              <a:buNone/>
              <a:defRPr sz="900"/>
            </a:lvl3pPr>
            <a:lvl4pPr marL="1234440" indent="0">
              <a:buNone/>
              <a:defRPr sz="800"/>
            </a:lvl4pPr>
            <a:lvl5pPr marL="1645920" indent="0">
              <a:buNone/>
              <a:defRPr sz="800"/>
            </a:lvl5pPr>
            <a:lvl6pPr marL="2057400" indent="0">
              <a:buNone/>
              <a:defRPr sz="800"/>
            </a:lvl6pPr>
            <a:lvl7pPr marL="2468880" indent="0">
              <a:buNone/>
              <a:defRPr sz="800"/>
            </a:lvl7pPr>
            <a:lvl8pPr marL="2880360" indent="0">
              <a:buNone/>
              <a:defRPr sz="800"/>
            </a:lvl8pPr>
            <a:lvl9pPr marL="329184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8795165"/>
      </p:ext>
    </p:extLst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1920240"/>
            <a:ext cx="13167360" cy="5430679"/>
          </a:xfrm>
          <a:prstGeom prst="rect">
            <a:avLst/>
          </a:prstGeom>
        </p:spPr>
        <p:txBody>
          <a:bodyPr vert="eaVert" lIns="82296" tIns="41148" rIns="82296" bIns="4114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69824"/>
      </p:ext>
    </p:extLst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72800" y="0"/>
            <a:ext cx="3657600" cy="73509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10835640" cy="7350919"/>
          </a:xfrm>
          <a:prstGeom prst="rect">
            <a:avLst/>
          </a:prstGeom>
        </p:spPr>
        <p:txBody>
          <a:bodyPr vert="eaVert" lIns="82296" tIns="41148" rIns="82296" bIns="4114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90197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6" y="3768405"/>
            <a:ext cx="9875520" cy="461619"/>
          </a:xfrm>
        </p:spPr>
        <p:txBody>
          <a:bodyPr wrap="square" lIns="82274" tIns="82274" rIns="82274" bIns="82274">
            <a:spAutoFit/>
          </a:bodyPr>
          <a:lstStyle>
            <a:lvl1pPr marL="0" indent="0">
              <a:buNone/>
              <a:defRPr sz="1900" b="0" baseline="0">
                <a:solidFill>
                  <a:srgbClr val="435464"/>
                </a:solidFill>
              </a:defRPr>
            </a:lvl1pPr>
            <a:lvl2pPr marL="278046" indent="0">
              <a:buNone/>
              <a:defRPr sz="1900" b="1"/>
            </a:lvl2pPr>
            <a:lvl3pPr marL="548477" indent="0">
              <a:buNone/>
              <a:defRPr sz="1900" b="1"/>
            </a:lvl3pPr>
            <a:lvl4pPr marL="756058" indent="0">
              <a:buNone/>
              <a:defRPr sz="1900" b="1"/>
            </a:lvl4pPr>
            <a:lvl5pPr marL="961736" indent="0">
              <a:buNone/>
              <a:defRPr sz="19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481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3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7.xml"/><Relationship Id="rId21" Type="http://schemas.openxmlformats.org/officeDocument/2006/relationships/theme" Target="../theme/theme3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4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9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2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286" tIns="65144" rIns="130286" bIns="6514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286" tIns="65144" rIns="130286" bIns="6514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 vert="horz" lIns="130286" tIns="65144" rIns="130286" bIns="65144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 vert="horz" lIns="130286" tIns="65144" rIns="130286" bIns="65144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4"/>
            <a:ext cx="3413760" cy="438150"/>
          </a:xfrm>
          <a:prstGeom prst="rect">
            <a:avLst/>
          </a:prstGeom>
        </p:spPr>
        <p:txBody>
          <a:bodyPr vert="horz" lIns="130286" tIns="65144" rIns="130286" bIns="65144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94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4040" r:id="rId7"/>
  </p:sldLayoutIdLst>
  <p:txStyles>
    <p:titleStyle>
      <a:lvl1pPr algn="ctr" defTabSz="651654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488741" indent="-488741" algn="l" defTabSz="651654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1058952" indent="-407270" algn="l" defTabSz="651654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629080" indent="-325816" algn="l" defTabSz="651654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2280776" indent="-325816" algn="l" defTabSz="651654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932423" indent="-325816" algn="l" defTabSz="651654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3584042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35723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87367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39004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1654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296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4963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6594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8242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9923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61535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13191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5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78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1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3" r:id="rId8"/>
    <p:sldLayoutId id="2147484064" r:id="rId9"/>
    <p:sldLayoutId id="214748406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48477" indent="-270429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56058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61738" indent="-205677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169320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286" tIns="65144" rIns="130286" bIns="6514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286" tIns="65144" rIns="130286" bIns="6514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 vert="horz" lIns="130286" tIns="65144" rIns="130286" bIns="65144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 vert="horz" lIns="130286" tIns="65144" rIns="130286" bIns="65144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4"/>
            <a:ext cx="3413760" cy="438150"/>
          </a:xfrm>
          <a:prstGeom prst="rect">
            <a:avLst/>
          </a:prstGeom>
        </p:spPr>
        <p:txBody>
          <a:bodyPr vert="horz" lIns="130286" tIns="65144" rIns="130286" bIns="65144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28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  <p:sldLayoutId id="2147484087" r:id="rId14"/>
    <p:sldLayoutId id="2147484088" r:id="rId15"/>
    <p:sldLayoutId id="2147484089" r:id="rId16"/>
    <p:sldLayoutId id="2147484090" r:id="rId17"/>
    <p:sldLayoutId id="2147484091" r:id="rId18"/>
    <p:sldLayoutId id="2147484092" r:id="rId19"/>
    <p:sldLayoutId id="2147484093" r:id="rId20"/>
  </p:sldLayoutIdLst>
  <p:txStyles>
    <p:titleStyle>
      <a:lvl1pPr algn="ctr" defTabSz="651654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488741" indent="-488741" algn="l" defTabSz="651654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1058952" indent="-407270" algn="l" defTabSz="651654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629080" indent="-325816" algn="l" defTabSz="651654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2280776" indent="-325816" algn="l" defTabSz="651654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932423" indent="-325816" algn="l" defTabSz="651654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3584042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35723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87367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39004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1654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296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4963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6594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8242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9923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61535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13191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5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78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5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5" r:id="rId8"/>
    <p:sldLayoutId id="2147484116" r:id="rId9"/>
    <p:sldLayoutId id="214748411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48477" indent="-270429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56058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61738" indent="-205677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169320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286" tIns="65144" rIns="130286" bIns="65144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286" tIns="65144" rIns="130286" bIns="6514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 vert="horz" lIns="130286" tIns="65144" rIns="130286" bIns="65144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 vert="horz" lIns="130286" tIns="65144" rIns="130286" bIns="65144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4"/>
            <a:ext cx="3413760" cy="438150"/>
          </a:xfrm>
          <a:prstGeom prst="rect">
            <a:avLst/>
          </a:prstGeom>
        </p:spPr>
        <p:txBody>
          <a:bodyPr vert="horz" lIns="130286" tIns="65144" rIns="130286" bIns="65144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331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  <p:sldLayoutId id="2147484130" r:id="rId12"/>
    <p:sldLayoutId id="2147484131" r:id="rId13"/>
    <p:sldLayoutId id="2147484132" r:id="rId14"/>
  </p:sldLayoutIdLst>
  <p:txStyles>
    <p:titleStyle>
      <a:lvl1pPr algn="ctr" defTabSz="651654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488741" indent="-488741" algn="l" defTabSz="651654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1058952" indent="-407270" algn="l" defTabSz="651654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629080" indent="-325816" algn="l" defTabSz="651654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2280776" indent="-325816" algn="l" defTabSz="651654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932423" indent="-325816" algn="l" defTabSz="651654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3584042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35723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87367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39004" indent="-325816" algn="l" defTabSz="651654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1654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296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4963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6594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8242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9923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61535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13191" algn="l" defTabSz="651654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4630400" cy="21717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25399" dir="2700000" algn="ctr" rotWithShape="0">
              <a:schemeClr val="bg2">
                <a:alpha val="75000"/>
              </a:scheme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114300" tIns="114300" rIns="114300" bIns="1143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 Bold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344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86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Arial Bold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86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86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86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86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5pPr>
      <a:lvl6pPr marL="411480" algn="ctr" rtl="0" fontAlgn="base">
        <a:spcBef>
          <a:spcPct val="0"/>
        </a:spcBef>
        <a:spcAft>
          <a:spcPct val="0"/>
        </a:spcAft>
        <a:defRPr sz="86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6pPr>
      <a:lvl7pPr marL="822960" algn="ctr" rtl="0" fontAlgn="base">
        <a:spcBef>
          <a:spcPct val="0"/>
        </a:spcBef>
        <a:spcAft>
          <a:spcPct val="0"/>
        </a:spcAft>
        <a:defRPr sz="86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7pPr>
      <a:lvl8pPr marL="1234440" algn="ctr" rtl="0" fontAlgn="base">
        <a:spcBef>
          <a:spcPct val="0"/>
        </a:spcBef>
        <a:spcAft>
          <a:spcPct val="0"/>
        </a:spcAft>
        <a:defRPr sz="86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8pPr>
      <a:lvl9pPr marL="1645920" algn="ctr" rtl="0" fontAlgn="base">
        <a:spcBef>
          <a:spcPct val="0"/>
        </a:spcBef>
        <a:spcAft>
          <a:spcPct val="0"/>
        </a:spcAft>
        <a:defRPr sz="8600">
          <a:solidFill>
            <a:srgbClr val="FFFFFF"/>
          </a:solidFill>
          <a:effectLst>
            <a:outerShdw blurRad="38100" dist="38100" dir="2700000" algn="tl">
              <a:srgbClr val="000000"/>
            </a:outerShdw>
          </a:effectLst>
          <a:latin typeface="Arial Bold" charset="0"/>
          <a:ea typeface="ヒラギノ角ゴ ProN W6" charset="0"/>
          <a:cs typeface="ヒラギノ角ゴ ProN W6" charset="0"/>
          <a:sym typeface="Arial Bold" charset="0"/>
        </a:defRPr>
      </a:lvl9pPr>
    </p:titleStyle>
    <p:bodyStyle>
      <a:lvl1pPr marL="308610" indent="-308610" algn="l" rtl="0" eaLnBrk="0" fontAlgn="base" hangingPunct="0">
        <a:spcBef>
          <a:spcPct val="0"/>
        </a:spcBef>
        <a:spcAft>
          <a:spcPct val="0"/>
        </a:spcAft>
        <a:defRPr sz="1800">
          <a:solidFill>
            <a:srgbClr val="90B5DE"/>
          </a:solidFill>
          <a:latin typeface="+mn-lt"/>
          <a:ea typeface="+mn-ea"/>
          <a:cs typeface="+mn-cs"/>
          <a:sym typeface="Arial" charset="0"/>
        </a:defRPr>
      </a:lvl1pPr>
      <a:lvl2pPr marL="668655" indent="-257175" algn="l" rtl="0" eaLnBrk="0" fontAlgn="base" hangingPunct="0">
        <a:spcBef>
          <a:spcPct val="0"/>
        </a:spcBef>
        <a:spcAft>
          <a:spcPct val="0"/>
        </a:spcAft>
        <a:defRPr sz="1800">
          <a:solidFill>
            <a:srgbClr val="90B5DE"/>
          </a:solidFill>
          <a:latin typeface="+mn-lt"/>
          <a:ea typeface="+mn-ea"/>
          <a:cs typeface="+mn-cs"/>
          <a:sym typeface="Arial" charset="0"/>
        </a:defRPr>
      </a:lvl2pPr>
      <a:lvl3pPr marL="1028700" indent="-205740" algn="l" rtl="0" eaLnBrk="0" fontAlgn="base" hangingPunct="0">
        <a:spcBef>
          <a:spcPct val="0"/>
        </a:spcBef>
        <a:spcAft>
          <a:spcPct val="0"/>
        </a:spcAft>
        <a:defRPr sz="1800">
          <a:solidFill>
            <a:srgbClr val="90B5DE"/>
          </a:solidFill>
          <a:latin typeface="+mn-lt"/>
          <a:ea typeface="+mn-ea"/>
          <a:cs typeface="+mn-cs"/>
          <a:sym typeface="Arial" charset="0"/>
        </a:defRPr>
      </a:lvl3pPr>
      <a:lvl4pPr marL="1440180" indent="-205740" algn="l" rtl="0" eaLnBrk="0" fontAlgn="base" hangingPunct="0">
        <a:spcBef>
          <a:spcPct val="0"/>
        </a:spcBef>
        <a:spcAft>
          <a:spcPct val="0"/>
        </a:spcAft>
        <a:defRPr sz="1800">
          <a:solidFill>
            <a:srgbClr val="90B5DE"/>
          </a:solidFill>
          <a:latin typeface="+mn-lt"/>
          <a:ea typeface="+mn-ea"/>
          <a:cs typeface="+mn-cs"/>
          <a:sym typeface="Arial" charset="0"/>
        </a:defRPr>
      </a:lvl4pPr>
      <a:lvl5pPr marL="1851660" indent="-205740" algn="l" rtl="0" eaLnBrk="0" fontAlgn="base" hangingPunct="0">
        <a:spcBef>
          <a:spcPct val="0"/>
        </a:spcBef>
        <a:spcAft>
          <a:spcPct val="0"/>
        </a:spcAft>
        <a:defRPr sz="1800">
          <a:solidFill>
            <a:srgbClr val="90B5DE"/>
          </a:solidFill>
          <a:latin typeface="+mn-lt"/>
          <a:ea typeface="+mn-ea"/>
          <a:cs typeface="+mn-cs"/>
          <a:sym typeface="Arial" charset="0"/>
        </a:defRPr>
      </a:lvl5pPr>
      <a:lvl6pPr marL="411480" algn="l" rtl="0" fontAlgn="base">
        <a:spcBef>
          <a:spcPct val="0"/>
        </a:spcBef>
        <a:spcAft>
          <a:spcPct val="0"/>
        </a:spcAft>
        <a:defRPr sz="1800">
          <a:solidFill>
            <a:srgbClr val="90B5DE"/>
          </a:solidFill>
          <a:latin typeface="+mn-lt"/>
          <a:ea typeface="+mn-ea"/>
          <a:cs typeface="+mn-cs"/>
          <a:sym typeface="Arial" charset="0"/>
        </a:defRPr>
      </a:lvl6pPr>
      <a:lvl7pPr marL="822960" algn="l" rtl="0" fontAlgn="base">
        <a:spcBef>
          <a:spcPct val="0"/>
        </a:spcBef>
        <a:spcAft>
          <a:spcPct val="0"/>
        </a:spcAft>
        <a:defRPr sz="1800">
          <a:solidFill>
            <a:srgbClr val="90B5DE"/>
          </a:solidFill>
          <a:latin typeface="+mn-lt"/>
          <a:ea typeface="+mn-ea"/>
          <a:cs typeface="+mn-cs"/>
          <a:sym typeface="Arial" charset="0"/>
        </a:defRPr>
      </a:lvl7pPr>
      <a:lvl8pPr marL="1234440" algn="l" rtl="0" fontAlgn="base">
        <a:spcBef>
          <a:spcPct val="0"/>
        </a:spcBef>
        <a:spcAft>
          <a:spcPct val="0"/>
        </a:spcAft>
        <a:defRPr sz="1800">
          <a:solidFill>
            <a:srgbClr val="90B5DE"/>
          </a:solidFill>
          <a:latin typeface="+mn-lt"/>
          <a:ea typeface="+mn-ea"/>
          <a:cs typeface="+mn-cs"/>
          <a:sym typeface="Arial" charset="0"/>
        </a:defRPr>
      </a:lvl8pPr>
      <a:lvl9pPr marL="1645920" algn="l" rtl="0" fontAlgn="base">
        <a:spcBef>
          <a:spcPct val="0"/>
        </a:spcBef>
        <a:spcAft>
          <a:spcPct val="0"/>
        </a:spcAft>
        <a:defRPr sz="1800">
          <a:solidFill>
            <a:srgbClr val="90B5DE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41148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g"/><Relationship Id="rId5" Type="http://schemas.openxmlformats.org/officeDocument/2006/relationships/image" Target="../media/image28.jpe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8" Type="http://schemas.openxmlformats.org/officeDocument/2006/relationships/image" Target="../media/image31.jpg"/><Relationship Id="rId9" Type="http://schemas.openxmlformats.org/officeDocument/2006/relationships/image" Target="../media/image32.jp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hugops.chef.io" TargetMode="External"/><Relationship Id="rId5" Type="http://schemas.openxmlformats.org/officeDocument/2006/relationships/hyperlink" Target="http://bit.ly/detectivedecker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39.xml"/><Relationship Id="rId2" Type="http://schemas.openxmlformats.org/officeDocument/2006/relationships/hyperlink" Target="http://ei.chef.i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hugops.chef.io" TargetMode="External"/><Relationship Id="rId5" Type="http://schemas.openxmlformats.org/officeDocument/2006/relationships/hyperlink" Target="http://bit.ly/detectivedecker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39.xml"/><Relationship Id="rId2" Type="http://schemas.openxmlformats.org/officeDocument/2006/relationships/hyperlink" Target="http://ei.chef.io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3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Delightful </a:t>
            </a:r>
            <a:r>
              <a:rPr lang="en-US" dirty="0" err="1" smtClean="0"/>
              <a:t>DevOpsDays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7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ilent-bo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44922"/>
            <a:ext cx="14630400" cy="1463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5344" y="2295865"/>
            <a:ext cx="11066751" cy="4062651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6000" dirty="0" smtClean="0">
                <a:solidFill>
                  <a:srgbClr val="FFFFFF"/>
                </a:solidFill>
                <a:latin typeface="Arial"/>
              </a:rPr>
              <a:t>WE ARE LEAN</a:t>
            </a:r>
            <a:r>
              <a:rPr lang="en-US" sz="2400" dirty="0" smtClean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 smtClean="0">
                <a:solidFill>
                  <a:srgbClr val="FFFFFF"/>
                </a:solidFill>
                <a:latin typeface="Arial"/>
              </a:rPr>
            </a:br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marL="685800" indent="-685800" defTabSz="652104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rial"/>
              </a:rPr>
              <a:t>Eliminate non-value-added action (Waste/</a:t>
            </a:r>
            <a:r>
              <a:rPr lang="en-US" sz="3600" dirty="0" err="1">
                <a:solidFill>
                  <a:srgbClr val="FFFFFF"/>
                </a:solidFill>
                <a:latin typeface="Arial"/>
              </a:rPr>
              <a:t>Muda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)</a:t>
            </a:r>
          </a:p>
          <a:p>
            <a:pPr marL="685800" indent="-685800" defTabSz="652104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rial"/>
              </a:rPr>
              <a:t>Pull over Push</a:t>
            </a:r>
          </a:p>
          <a:p>
            <a:pPr marL="685800" indent="-685800" defTabSz="652104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rial"/>
              </a:rPr>
              <a:t>Kaizen (Continuous Improvement)</a:t>
            </a:r>
          </a:p>
          <a:p>
            <a:pPr marL="685800" indent="-685800" defTabSz="652104">
              <a:buFont typeface="Arial"/>
              <a:buChar char="•"/>
            </a:pPr>
            <a:r>
              <a:rPr lang="en-US" sz="3600" dirty="0" err="1">
                <a:solidFill>
                  <a:srgbClr val="FFFFFF"/>
                </a:solidFill>
                <a:latin typeface="Arial"/>
              </a:rPr>
              <a:t>Kaikaku</a:t>
            </a:r>
            <a:r>
              <a:rPr lang="en-US" sz="3600" dirty="0">
                <a:solidFill>
                  <a:srgbClr val="FFFFFF"/>
                </a:solidFill>
                <a:latin typeface="Arial"/>
              </a:rPr>
              <a:t> (Disruptive Change)</a:t>
            </a:r>
          </a:p>
          <a:p>
            <a:pPr marL="685800" indent="-685800" defTabSz="652104">
              <a:buFont typeface="Arial"/>
              <a:buChar char="•"/>
            </a:pPr>
            <a:r>
              <a:rPr lang="en-US" sz="3600" dirty="0">
                <a:solidFill>
                  <a:srgbClr val="FFFFFF"/>
                </a:solidFill>
                <a:latin typeface="Arial"/>
              </a:rPr>
              <a:t>Small Batch + Experimentation</a:t>
            </a:r>
            <a:endParaRPr lang="en-US" sz="360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503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f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8838"/>
            <a:ext cx="14630400" cy="92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2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donut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3749"/>
            <a:ext cx="14897534" cy="111731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5344" y="3070415"/>
            <a:ext cx="11066751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7200" b="1" dirty="0">
                <a:solidFill>
                  <a:srgbClr val="FFFFFF"/>
                </a:solidFill>
                <a:latin typeface="Arial"/>
              </a:rPr>
              <a:t>UBIQUITOUS </a:t>
            </a:r>
          </a:p>
          <a:p>
            <a:pPr algn="ctr" defTabSz="652104"/>
            <a:r>
              <a:rPr lang="en-US" sz="7200" b="1" dirty="0" smtClean="0">
                <a:solidFill>
                  <a:srgbClr val="FFFFFF"/>
                </a:solidFill>
                <a:latin typeface="Arial"/>
              </a:rPr>
              <a:t>WORKFLOW </a:t>
            </a:r>
            <a:endParaRPr lang="en-US" sz="7200" b="1" dirty="0">
              <a:solidFill>
                <a:srgbClr val="FFFFFF"/>
              </a:solidFill>
              <a:latin typeface="Arial"/>
            </a:endParaRPr>
          </a:p>
          <a:p>
            <a:pPr algn="ctr" defTabSz="652104"/>
            <a:r>
              <a:rPr lang="en-US" sz="7200" b="1" dirty="0" smtClean="0">
                <a:solidFill>
                  <a:srgbClr val="FFFFFF"/>
                </a:solidFill>
                <a:latin typeface="Arial"/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13871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diver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2208" y="0"/>
            <a:ext cx="16622117" cy="110605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5344" y="2202919"/>
            <a:ext cx="11066751" cy="1661994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6000" b="1" dirty="0" smtClean="0">
                <a:solidFill>
                  <a:srgbClr val="FFFFFF"/>
                </a:solidFill>
                <a:latin typeface="Arial"/>
              </a:rPr>
              <a:t>DIVERSITY</a:t>
            </a:r>
          </a:p>
          <a:p>
            <a:pPr algn="ctr" defTabSz="652104"/>
            <a:endParaRPr lang="en-US" sz="4800" b="1" i="1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037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DevOpsDays</a:t>
            </a:r>
            <a:endParaRPr lang="en-US" dirty="0"/>
          </a:p>
        </p:txBody>
      </p:sp>
      <p:pic>
        <p:nvPicPr>
          <p:cNvPr id="4" name="Content Placeholder 3" descr="DevOpsDay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2" b="23152"/>
          <a:stretch>
            <a:fillRect/>
          </a:stretch>
        </p:blipFill>
        <p:spPr/>
      </p:pic>
      <p:pic>
        <p:nvPicPr>
          <p:cNvPr id="5" name="Picture 4" descr="Screenshot_9_15_16__12_40_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34" y="5322121"/>
            <a:ext cx="4551137" cy="2158593"/>
          </a:xfrm>
          <a:prstGeom prst="rect">
            <a:avLst/>
          </a:prstGeom>
        </p:spPr>
      </p:pic>
      <p:pic>
        <p:nvPicPr>
          <p:cNvPr id="6" name="Content Placeholder 3" descr="DevOpsDay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2" b="23152"/>
          <a:stretch>
            <a:fillRect/>
          </a:stretch>
        </p:blipFill>
        <p:spPr>
          <a:xfrm>
            <a:off x="883920" y="2072640"/>
            <a:ext cx="13167360" cy="5431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023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DevOpsDays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Track</a:t>
            </a:r>
          </a:p>
          <a:p>
            <a:r>
              <a:rPr lang="en-US" dirty="0" smtClean="0"/>
              <a:t>Ignite Talks</a:t>
            </a:r>
          </a:p>
          <a:p>
            <a:r>
              <a:rPr lang="en-US" dirty="0" smtClean="0"/>
              <a:t>Sponsor Pitches</a:t>
            </a:r>
          </a:p>
          <a:p>
            <a:r>
              <a:rPr lang="en-US" dirty="0" smtClean="0"/>
              <a:t>Open Spaces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73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DevOpsDays</a:t>
            </a:r>
            <a:r>
              <a:rPr lang="en-US" dirty="0" smtClean="0"/>
              <a:t> DFW</a:t>
            </a:r>
            <a:endParaRPr lang="en-US" dirty="0"/>
          </a:p>
        </p:txBody>
      </p:sp>
      <p:pic>
        <p:nvPicPr>
          <p:cNvPr id="4" name="Content Placeholder 3" descr="Rw0_eliw_400x40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221" r="-71221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1349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DevOpsDays</a:t>
            </a:r>
            <a:r>
              <a:rPr lang="en-US" dirty="0" smtClean="0"/>
              <a:t> DFW</a:t>
            </a:r>
            <a:endParaRPr lang="en-US" dirty="0"/>
          </a:p>
        </p:txBody>
      </p:sp>
      <p:pic>
        <p:nvPicPr>
          <p:cNvPr id="6" name="Content Placeholder 5" descr="anni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951" r="-169146" b="-57193"/>
          <a:stretch/>
        </p:blipFill>
        <p:spPr>
          <a:xfrm>
            <a:off x="1039246" y="1920876"/>
            <a:ext cx="11617782" cy="4791950"/>
          </a:xfrm>
        </p:spPr>
      </p:pic>
      <p:pic>
        <p:nvPicPr>
          <p:cNvPr id="7" name="Picture 6" descr="goku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96" y="4970976"/>
            <a:ext cx="2991095" cy="2991095"/>
          </a:xfrm>
          <a:prstGeom prst="rect">
            <a:avLst/>
          </a:prstGeom>
        </p:spPr>
      </p:pic>
      <p:pic>
        <p:nvPicPr>
          <p:cNvPr id="8" name="Picture 7" descr="jac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64" y="1895604"/>
            <a:ext cx="3048000" cy="3048000"/>
          </a:xfrm>
          <a:prstGeom prst="rect">
            <a:avLst/>
          </a:prstGeom>
        </p:spPr>
      </p:pic>
      <p:pic>
        <p:nvPicPr>
          <p:cNvPr id="9" name="Picture 8" descr="john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305" y="4943605"/>
            <a:ext cx="3018466" cy="3018466"/>
          </a:xfrm>
          <a:prstGeom prst="rect">
            <a:avLst/>
          </a:prstGeom>
        </p:spPr>
      </p:pic>
      <p:pic>
        <p:nvPicPr>
          <p:cNvPr id="10" name="Picture 9" descr="joshua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91" y="4943604"/>
            <a:ext cx="3018467" cy="3018467"/>
          </a:xfrm>
          <a:prstGeom prst="rect">
            <a:avLst/>
          </a:prstGeom>
        </p:spPr>
      </p:pic>
      <p:pic>
        <p:nvPicPr>
          <p:cNvPr id="11" name="Picture 10" descr="mark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305" y="1920876"/>
            <a:ext cx="3070168" cy="3070168"/>
          </a:xfrm>
          <a:prstGeom prst="rect">
            <a:avLst/>
          </a:prstGeom>
        </p:spPr>
      </p:pic>
      <p:pic>
        <p:nvPicPr>
          <p:cNvPr id="12" name="Picture 11" descr="michael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91" y="1920876"/>
            <a:ext cx="3056214" cy="3056214"/>
          </a:xfrm>
          <a:prstGeom prst="rect">
            <a:avLst/>
          </a:prstGeom>
        </p:spPr>
      </p:pic>
      <p:pic>
        <p:nvPicPr>
          <p:cNvPr id="13" name="Picture 12" descr="mike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464" y="4943605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60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xpe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170"/>
            <a:ext cx="14630400" cy="87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0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DevOpsDays</a:t>
            </a:r>
            <a:r>
              <a:rPr lang="en-US" dirty="0" smtClean="0"/>
              <a:t> To Do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Prepare to be surprised</a:t>
            </a:r>
          </a:p>
          <a:p>
            <a:r>
              <a:rPr lang="en-US" dirty="0" smtClean="0"/>
              <a:t>Meet 5 other people</a:t>
            </a:r>
          </a:p>
          <a:p>
            <a:r>
              <a:rPr lang="en-US" dirty="0" smtClean="0"/>
              <a:t>Participate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93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09601" y="1670582"/>
            <a:ext cx="13408798" cy="48115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VP, Community Development at Chef</a:t>
            </a:r>
          </a:p>
          <a:p>
            <a:pPr marL="0" indent="0">
              <a:buNone/>
            </a:pPr>
            <a:r>
              <a:rPr lang="en-US" dirty="0" smtClean="0"/>
              <a:t>Co-host of the Food Fight Show Podcast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http://ei.chef.io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Love eggs –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hugops</a:t>
            </a:r>
            <a:r>
              <a:rPr lang="en-US" dirty="0" smtClean="0"/>
              <a:t> – </a:t>
            </a:r>
            <a:r>
              <a:rPr lang="en-US" dirty="0" smtClean="0">
                <a:hlinkClick r:id="rId4"/>
              </a:rPr>
              <a:t>http://hugops.chef.io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Part-</a:t>
            </a:r>
            <a:r>
              <a:rPr lang="en-US" dirty="0"/>
              <a:t>time detective - </a:t>
            </a:r>
            <a:r>
              <a:rPr lang="en-US" dirty="0">
                <a:hlinkClick r:id="rId5"/>
              </a:rPr>
              <a:t>http://bit.ly/</a:t>
            </a:r>
            <a:r>
              <a:rPr lang="en-US" dirty="0" smtClean="0">
                <a:hlinkClick r:id="rId5"/>
              </a:rPr>
              <a:t>detectivedecker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4" name="Picture 3" descr="nathen_bw_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3" y="541421"/>
            <a:ext cx="2435726" cy="2435726"/>
          </a:xfrm>
          <a:prstGeom prst="rect">
            <a:avLst/>
          </a:prstGeom>
        </p:spPr>
      </p:pic>
      <p:pic>
        <p:nvPicPr>
          <p:cNvPr id="5" name="Picture 4" descr="foodfight_head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6" y="522222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9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61"/>
            <a:ext cx="13411200" cy="6093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You are responsible…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 your experience here at </a:t>
            </a:r>
            <a:r>
              <a:rPr lang="en-US" dirty="0" err="1" smtClean="0"/>
              <a:t>DevOpsDays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 smtClean="0"/>
              <a:t>your learning</a:t>
            </a:r>
          </a:p>
          <a:p>
            <a:r>
              <a:rPr lang="en-US" dirty="0" smtClean="0"/>
              <a:t>For your development</a:t>
            </a:r>
          </a:p>
          <a:p>
            <a:r>
              <a:rPr lang="en-US" dirty="0" smtClean="0"/>
              <a:t>For your career</a:t>
            </a:r>
          </a:p>
          <a:p>
            <a:r>
              <a:rPr lang="en-US" dirty="0" smtClean="0"/>
              <a:t>For your teammates</a:t>
            </a:r>
          </a:p>
          <a:p>
            <a:r>
              <a:rPr lang="en-US" dirty="0" smtClean="0"/>
              <a:t>For lots of important things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26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61"/>
            <a:ext cx="13411200" cy="6093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…but you are not alone!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Meet the awesome people around you</a:t>
            </a:r>
          </a:p>
          <a:p>
            <a:r>
              <a:rPr lang="en-US" dirty="0" smtClean="0"/>
              <a:t>Find </a:t>
            </a:r>
            <a:r>
              <a:rPr lang="en-US" dirty="0" smtClean="0"/>
              <a:t>a mentor</a:t>
            </a:r>
          </a:p>
          <a:p>
            <a:r>
              <a:rPr lang="en-US" dirty="0" smtClean="0"/>
              <a:t>Lean on your peers</a:t>
            </a:r>
          </a:p>
          <a:p>
            <a:r>
              <a:rPr lang="en-US" dirty="0" smtClean="0"/>
              <a:t>Mentor someone</a:t>
            </a:r>
          </a:p>
          <a:p>
            <a:r>
              <a:rPr lang="en-US" dirty="0" smtClean="0"/>
              <a:t>Give back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74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61"/>
            <a:ext cx="13411200" cy="6093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 involved!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Be active in the community</a:t>
            </a:r>
          </a:p>
          <a:p>
            <a:r>
              <a:rPr lang="en-US" dirty="0" smtClean="0"/>
              <a:t>Step out of the echo chamber</a:t>
            </a:r>
          </a:p>
          <a:p>
            <a:r>
              <a:rPr lang="en-US" dirty="0" smtClean="0"/>
              <a:t>Step out of your comfort zone</a:t>
            </a:r>
          </a:p>
          <a:p>
            <a:endParaRPr lang="en-US" dirty="0"/>
          </a:p>
          <a:p>
            <a:r>
              <a:rPr lang="en-US" dirty="0" smtClean="0"/>
              <a:t>Don’t fight stupid, make more awesome!</a:t>
            </a:r>
          </a:p>
          <a:p>
            <a:pPr lvl="2"/>
            <a:r>
              <a:rPr lang="en-US" dirty="0" smtClean="0"/>
              <a:t>Jesse Robbins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56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ynga poker hold em up hands crunchd blog best poker tutoria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767" y="0"/>
            <a:ext cx="5730919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32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09601" y="1670582"/>
            <a:ext cx="13408798" cy="481152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VP, Community Development at Chef</a:t>
            </a:r>
          </a:p>
          <a:p>
            <a:pPr marL="0" indent="0">
              <a:buNone/>
            </a:pPr>
            <a:r>
              <a:rPr lang="en-US" dirty="0" smtClean="0"/>
              <a:t>Co-host of the Food Fight Show Podcast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http://ei.chef.io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Love eggs –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hugops</a:t>
            </a:r>
            <a:r>
              <a:rPr lang="en-US" dirty="0" smtClean="0"/>
              <a:t> – </a:t>
            </a:r>
            <a:r>
              <a:rPr lang="en-US" dirty="0" smtClean="0">
                <a:hlinkClick r:id="rId4"/>
              </a:rPr>
              <a:t>http://hugops.chef.io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Part-</a:t>
            </a:r>
            <a:r>
              <a:rPr lang="en-US" dirty="0"/>
              <a:t>time detective - </a:t>
            </a:r>
            <a:r>
              <a:rPr lang="en-US" dirty="0">
                <a:hlinkClick r:id="rId5"/>
              </a:rPr>
              <a:t>http://bit.ly/</a:t>
            </a:r>
            <a:r>
              <a:rPr lang="en-US" dirty="0" smtClean="0">
                <a:hlinkClick r:id="rId5"/>
              </a:rPr>
              <a:t>detectivedecker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4" name="Picture 3" descr="nathen_bw_re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3" y="541421"/>
            <a:ext cx="2435726" cy="2435726"/>
          </a:xfrm>
          <a:prstGeom prst="rect">
            <a:avLst/>
          </a:prstGeom>
        </p:spPr>
      </p:pic>
      <p:pic>
        <p:nvPicPr>
          <p:cNvPr id="5" name="Picture 4" descr="foodfight_head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6" y="522222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3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The 80s:  The Decade that Made Us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…and will help define “</a:t>
            </a:r>
            <a:r>
              <a:rPr lang="en-US" dirty="0" err="1" smtClean="0"/>
              <a:t>DevOps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5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Walk This Way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973" r="597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27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Walk This Way</a:t>
            </a:r>
            <a:endParaRPr lang="en-US" dirty="0"/>
          </a:p>
        </p:txBody>
      </p:sp>
      <p:pic>
        <p:nvPicPr>
          <p:cNvPr id="12" name="Media Placeholder 11"/>
          <p:cNvPicPr>
            <a:picLocks noGrp="1" noChangeAspect="1"/>
          </p:cNvPicPr>
          <p:nvPr>
            <p:ph type="media" sz="quarter" idx="11"/>
          </p:nvPr>
        </p:nvPicPr>
        <p:blipFill>
          <a:blip r:embed="rId2"/>
          <a:srcRect t="8498" b="8498"/>
          <a:stretch>
            <a:fillRect/>
          </a:stretch>
        </p:blipFill>
        <p:spPr/>
      </p:pic>
      <p:sp>
        <p:nvSpPr>
          <p:cNvPr id="17" name="Media Placeholder 16"/>
          <p:cNvSpPr>
            <a:spLocks noGrp="1"/>
          </p:cNvSpPr>
          <p:nvPr>
            <p:ph type="media" sz="quarter" idx="12"/>
          </p:nvPr>
        </p:nvSpPr>
        <p:spPr/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48640" y="7953641"/>
            <a:ext cx="6583680" cy="280078"/>
          </a:xfrm>
          <a:prstGeom prst="rect">
            <a:avLst/>
          </a:prstGeom>
        </p:spPr>
        <p:txBody>
          <a:bodyPr wrap="square" lIns="109678" tIns="54842" rIns="109678" bIns="54842">
            <a:spAutoFit/>
          </a:bodyPr>
          <a:lstStyle/>
          <a:p>
            <a:pPr algn="ctr" defTabSz="1096752"/>
            <a:r>
              <a:rPr lang="en-US" sz="1100" u="sng" dirty="0">
                <a:solidFill>
                  <a:srgbClr val="3E4346"/>
                </a:solidFill>
                <a:latin typeface="Arial"/>
              </a:rPr>
              <a:t>https://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www.morrisonhotelgallery.com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/photo/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default.aspx?photographID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=7360</a:t>
            </a:r>
            <a:endParaRPr lang="en-US" sz="1100" dirty="0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577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Walk This Way</a:t>
            </a:r>
            <a:endParaRPr lang="en-US" dirty="0"/>
          </a:p>
        </p:txBody>
      </p:sp>
      <p:pic>
        <p:nvPicPr>
          <p:cNvPr id="12" name="Media Placeholder 11"/>
          <p:cNvPicPr>
            <a:picLocks noGrp="1" noChangeAspect="1"/>
          </p:cNvPicPr>
          <p:nvPr>
            <p:ph type="media" sz="quarter" idx="11"/>
          </p:nvPr>
        </p:nvPicPr>
        <p:blipFill>
          <a:blip r:embed="rId2"/>
          <a:srcRect t="8498" b="8498"/>
          <a:stretch>
            <a:fillRect/>
          </a:stretch>
        </p:blipFill>
        <p:spPr/>
      </p:pic>
      <p:sp>
        <p:nvSpPr>
          <p:cNvPr id="2" name="Media Placeholder 1"/>
          <p:cNvSpPr>
            <a:spLocks noGrp="1"/>
          </p:cNvSpPr>
          <p:nvPr>
            <p:ph type="media" sz="quarter" idx="12"/>
          </p:nvPr>
        </p:nvSpPr>
        <p:spPr/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“Oh, </a:t>
            </a:r>
            <a:r>
              <a:rPr lang="en-US" i="1" dirty="0"/>
              <a:t>h*$</a:t>
            </a:r>
            <a:r>
              <a:rPr lang="en-US" i="1" dirty="0" smtClean="0"/>
              <a:t>l no</a:t>
            </a:r>
            <a:r>
              <a:rPr lang="en-US" i="1" dirty="0"/>
              <a:t>!  This is hillbilly gibberish</a:t>
            </a:r>
            <a:r>
              <a:rPr lang="en-US" i="1" dirty="0" smtClean="0"/>
              <a:t>”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8640" y="7953641"/>
            <a:ext cx="6583680" cy="280078"/>
          </a:xfrm>
          <a:prstGeom prst="rect">
            <a:avLst/>
          </a:prstGeom>
        </p:spPr>
        <p:txBody>
          <a:bodyPr wrap="square" lIns="109678" tIns="54842" rIns="109678" bIns="54842">
            <a:spAutoFit/>
          </a:bodyPr>
          <a:lstStyle/>
          <a:p>
            <a:pPr algn="ctr" defTabSz="1096752"/>
            <a:r>
              <a:rPr lang="en-US" sz="1100" u="sng" dirty="0">
                <a:solidFill>
                  <a:srgbClr val="3E4346"/>
                </a:solidFill>
                <a:latin typeface="Arial"/>
              </a:rPr>
              <a:t>https://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www.morrisonhotelgallery.com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/photo/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default.aspx?photographID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=7360</a:t>
            </a:r>
            <a:endParaRPr lang="en-US" sz="1100" dirty="0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217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Walk This Way</a:t>
            </a:r>
            <a:endParaRPr lang="en-US" dirty="0"/>
          </a:p>
        </p:txBody>
      </p:sp>
      <p:pic>
        <p:nvPicPr>
          <p:cNvPr id="12" name="Media Placeholder 11"/>
          <p:cNvPicPr>
            <a:picLocks noGrp="1" noChangeAspect="1"/>
          </p:cNvPicPr>
          <p:nvPr>
            <p:ph type="media" sz="quarter" idx="11"/>
          </p:nvPr>
        </p:nvPicPr>
        <p:blipFill>
          <a:blip r:embed="rId2"/>
          <a:srcRect t="8498" b="8498"/>
          <a:stretch>
            <a:fillRect/>
          </a:stretch>
        </p:blipFill>
        <p:spPr/>
      </p:pic>
      <p:sp>
        <p:nvSpPr>
          <p:cNvPr id="3" name="Media Placeholder 2"/>
          <p:cNvSpPr>
            <a:spLocks noGrp="1"/>
          </p:cNvSpPr>
          <p:nvPr>
            <p:ph type="media" sz="quarter" idx="12"/>
          </p:nvPr>
        </p:nvSpPr>
        <p:spPr/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“Oh, </a:t>
            </a:r>
            <a:r>
              <a:rPr lang="en-US" i="1" dirty="0"/>
              <a:t>h*$</a:t>
            </a:r>
            <a:r>
              <a:rPr lang="en-US" i="1" dirty="0" smtClean="0"/>
              <a:t>l no</a:t>
            </a:r>
            <a:r>
              <a:rPr lang="en-US" i="1" dirty="0"/>
              <a:t>!  This is hillbilly gibberish</a:t>
            </a:r>
            <a:r>
              <a:rPr lang="en-US" i="1" dirty="0" smtClean="0"/>
              <a:t>”</a:t>
            </a:r>
            <a:endParaRPr lang="en-US" i="1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/>
              <a:t>I don’t understand this code</a:t>
            </a:r>
            <a:r>
              <a:rPr lang="en-US" dirty="0"/>
              <a:t>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8640" y="7953641"/>
            <a:ext cx="6583680" cy="280078"/>
          </a:xfrm>
          <a:prstGeom prst="rect">
            <a:avLst/>
          </a:prstGeom>
        </p:spPr>
        <p:txBody>
          <a:bodyPr wrap="square" lIns="109678" tIns="54842" rIns="109678" bIns="54842">
            <a:spAutoFit/>
          </a:bodyPr>
          <a:lstStyle/>
          <a:p>
            <a:pPr algn="ctr" defTabSz="1096752"/>
            <a:r>
              <a:rPr lang="en-US" sz="1100" u="sng" dirty="0">
                <a:solidFill>
                  <a:srgbClr val="3E4346"/>
                </a:solidFill>
                <a:latin typeface="Arial"/>
              </a:rPr>
              <a:t>https://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www.morrisonhotelgallery.com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/photo/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default.aspx?photographID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=7360</a:t>
            </a:r>
            <a:endParaRPr lang="en-US" sz="1100" dirty="0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300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DevOpsDays</a:t>
            </a:r>
            <a:endParaRPr lang="en-US" dirty="0"/>
          </a:p>
        </p:txBody>
      </p:sp>
      <p:pic>
        <p:nvPicPr>
          <p:cNvPr id="4" name="Content Placeholder 3" descr="DevOpsDays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2" b="23152"/>
          <a:stretch>
            <a:fillRect/>
          </a:stretch>
        </p:blipFill>
        <p:spPr/>
      </p:pic>
      <p:pic>
        <p:nvPicPr>
          <p:cNvPr id="5" name="Picture 4" descr="Screenshot_9_15_16__12_40_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34" y="5322121"/>
            <a:ext cx="4551137" cy="2158593"/>
          </a:xfrm>
          <a:prstGeom prst="rect">
            <a:avLst/>
          </a:prstGeom>
        </p:spPr>
      </p:pic>
      <p:pic>
        <p:nvPicPr>
          <p:cNvPr id="6" name="Content Placeholder 3" descr="DevOpsDay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2" b="23152"/>
          <a:stretch>
            <a:fillRect/>
          </a:stretch>
        </p:blipFill>
        <p:spPr>
          <a:xfrm>
            <a:off x="883920" y="2072640"/>
            <a:ext cx="13167360" cy="5431156"/>
          </a:xfrm>
          <a:prstGeom prst="rect">
            <a:avLst/>
          </a:prstGeom>
        </p:spPr>
      </p:pic>
      <p:pic>
        <p:nvPicPr>
          <p:cNvPr id="8" name="Picture 7" descr="Screenshot_9_15_16__1_12_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602" y="5714321"/>
            <a:ext cx="4244417" cy="20757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620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Walk This Way</a:t>
            </a:r>
            <a:endParaRPr lang="en-US" dirty="0"/>
          </a:p>
        </p:txBody>
      </p:sp>
      <p:pic>
        <p:nvPicPr>
          <p:cNvPr id="12" name="Media Placeholder 11"/>
          <p:cNvPicPr>
            <a:picLocks noGrp="1" noChangeAspect="1"/>
          </p:cNvPicPr>
          <p:nvPr>
            <p:ph type="media" sz="quarter" idx="11"/>
          </p:nvPr>
        </p:nvPicPr>
        <p:blipFill>
          <a:blip r:embed="rId2"/>
          <a:srcRect t="8498" b="8498"/>
          <a:stretch>
            <a:fillRect/>
          </a:stretch>
        </p:blipFill>
        <p:spPr/>
      </p:pic>
      <p:pic>
        <p:nvPicPr>
          <p:cNvPr id="13" name="Media Placeholder 12"/>
          <p:cNvPicPr>
            <a:picLocks noGrp="1" noChangeAspect="1"/>
          </p:cNvPicPr>
          <p:nvPr>
            <p:ph type="media" sz="quarter" idx="12"/>
          </p:nvPr>
        </p:nvPicPr>
        <p:blipFill>
          <a:blip r:embed="rId3"/>
          <a:srcRect t="12768" b="12768"/>
          <a:stretch>
            <a:fillRect/>
          </a:stretch>
        </p:blipFill>
        <p:spPr/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“Oh, </a:t>
            </a:r>
            <a:r>
              <a:rPr lang="en-US" i="1" dirty="0"/>
              <a:t>h*$</a:t>
            </a:r>
            <a:r>
              <a:rPr lang="en-US" i="1" dirty="0" smtClean="0"/>
              <a:t>l no</a:t>
            </a:r>
            <a:r>
              <a:rPr lang="en-US" i="1" dirty="0"/>
              <a:t>!  This is hillbilly gibberish</a:t>
            </a:r>
            <a:r>
              <a:rPr lang="en-US" i="1" dirty="0" smtClean="0"/>
              <a:t>”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/>
              <a:t>I don’t understand this code</a:t>
            </a:r>
            <a:r>
              <a:rPr lang="en-US" dirty="0"/>
              <a:t>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8640" y="7953641"/>
            <a:ext cx="6583680" cy="280078"/>
          </a:xfrm>
          <a:prstGeom prst="rect">
            <a:avLst/>
          </a:prstGeom>
        </p:spPr>
        <p:txBody>
          <a:bodyPr wrap="square" lIns="109678" tIns="54842" rIns="109678" bIns="54842">
            <a:spAutoFit/>
          </a:bodyPr>
          <a:lstStyle/>
          <a:p>
            <a:pPr algn="ctr" defTabSz="1096752"/>
            <a:r>
              <a:rPr lang="en-US" sz="1100" u="sng" dirty="0">
                <a:solidFill>
                  <a:srgbClr val="3E4346"/>
                </a:solidFill>
                <a:latin typeface="Arial"/>
              </a:rPr>
              <a:t>https://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www.morrisonhotelgallery.com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/photo/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default.aspx?photographID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=7360</a:t>
            </a:r>
            <a:endParaRPr lang="en-US" sz="1100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2286" y="7952603"/>
            <a:ext cx="6583680" cy="280078"/>
          </a:xfrm>
          <a:prstGeom prst="rect">
            <a:avLst/>
          </a:prstGeom>
        </p:spPr>
        <p:txBody>
          <a:bodyPr wrap="square" lIns="109678" tIns="54842" rIns="109678" bIns="54842">
            <a:spAutoFit/>
          </a:bodyPr>
          <a:lstStyle/>
          <a:p>
            <a:pPr algn="ctr" defTabSz="1096752"/>
            <a:r>
              <a:rPr lang="en-US" sz="1100" u="sng" dirty="0">
                <a:solidFill>
                  <a:srgbClr val="3E4346"/>
                </a:solidFill>
                <a:latin typeface="Arial"/>
              </a:rPr>
              <a:t>http://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www.mikethefanboy.com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wp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wp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-content/uploads/2012/04/Aerosmith-005.jpg</a:t>
            </a:r>
            <a:endParaRPr lang="en-US" sz="1100" dirty="0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98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Walk This Way</a:t>
            </a:r>
            <a:endParaRPr lang="en-US" dirty="0"/>
          </a:p>
        </p:txBody>
      </p:sp>
      <p:pic>
        <p:nvPicPr>
          <p:cNvPr id="12" name="Media Placeholder 11"/>
          <p:cNvPicPr>
            <a:picLocks noGrp="1" noChangeAspect="1"/>
          </p:cNvPicPr>
          <p:nvPr>
            <p:ph type="media" sz="quarter" idx="11"/>
          </p:nvPr>
        </p:nvPicPr>
        <p:blipFill>
          <a:blip r:embed="rId2"/>
          <a:srcRect t="8498" b="8498"/>
          <a:stretch>
            <a:fillRect/>
          </a:stretch>
        </p:blipFill>
        <p:spPr/>
      </p:pic>
      <p:pic>
        <p:nvPicPr>
          <p:cNvPr id="13" name="Media Placeholder 12"/>
          <p:cNvPicPr>
            <a:picLocks noGrp="1" noChangeAspect="1"/>
          </p:cNvPicPr>
          <p:nvPr>
            <p:ph type="media" sz="quarter" idx="12"/>
          </p:nvPr>
        </p:nvPicPr>
        <p:blipFill>
          <a:blip r:embed="rId3"/>
          <a:srcRect t="12768" b="12768"/>
          <a:stretch>
            <a:fillRect/>
          </a:stretch>
        </p:blipFill>
        <p:spPr/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“Oh, </a:t>
            </a:r>
            <a:r>
              <a:rPr lang="en-US" i="1" dirty="0"/>
              <a:t>h*$</a:t>
            </a:r>
            <a:r>
              <a:rPr lang="en-US" i="1" dirty="0" smtClean="0"/>
              <a:t>l no</a:t>
            </a:r>
            <a:r>
              <a:rPr lang="en-US" i="1" dirty="0"/>
              <a:t>!  This is hillbilly gibberish</a:t>
            </a:r>
            <a:r>
              <a:rPr lang="en-US" i="1" dirty="0" smtClean="0"/>
              <a:t>”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“What the </a:t>
            </a:r>
            <a:r>
              <a:rPr lang="en-US" i="1" dirty="0"/>
              <a:t>h*$</a:t>
            </a:r>
            <a:r>
              <a:rPr lang="en-US" i="1" dirty="0" smtClean="0"/>
              <a:t>l are </a:t>
            </a:r>
            <a:r>
              <a:rPr lang="en-US" i="1" dirty="0"/>
              <a:t>they doing to our song?”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/>
              <a:t>I don’t understand this code</a:t>
            </a:r>
            <a:r>
              <a:rPr lang="en-US" dirty="0"/>
              <a:t>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8640" y="7953641"/>
            <a:ext cx="6583680" cy="280078"/>
          </a:xfrm>
          <a:prstGeom prst="rect">
            <a:avLst/>
          </a:prstGeom>
        </p:spPr>
        <p:txBody>
          <a:bodyPr wrap="square" lIns="109678" tIns="54842" rIns="109678" bIns="54842">
            <a:spAutoFit/>
          </a:bodyPr>
          <a:lstStyle/>
          <a:p>
            <a:pPr algn="ctr" defTabSz="1096752"/>
            <a:r>
              <a:rPr lang="en-US" sz="1100" u="sng" dirty="0">
                <a:solidFill>
                  <a:srgbClr val="3E4346"/>
                </a:solidFill>
                <a:latin typeface="Arial"/>
              </a:rPr>
              <a:t>https://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www.morrisonhotelgallery.com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/photo/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default.aspx?photographID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=7360</a:t>
            </a:r>
            <a:endParaRPr lang="en-US" sz="1100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2286" y="7952603"/>
            <a:ext cx="6583680" cy="280078"/>
          </a:xfrm>
          <a:prstGeom prst="rect">
            <a:avLst/>
          </a:prstGeom>
        </p:spPr>
        <p:txBody>
          <a:bodyPr wrap="square" lIns="109678" tIns="54842" rIns="109678" bIns="54842">
            <a:spAutoFit/>
          </a:bodyPr>
          <a:lstStyle/>
          <a:p>
            <a:pPr algn="ctr" defTabSz="1096752"/>
            <a:r>
              <a:rPr lang="en-US" sz="1100" u="sng" dirty="0">
                <a:solidFill>
                  <a:srgbClr val="3E4346"/>
                </a:solidFill>
                <a:latin typeface="Arial"/>
              </a:rPr>
              <a:t>http://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www.mikethefanboy.com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wp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wp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-content/uploads/2012/04/Aerosmith-005.jpg</a:t>
            </a:r>
            <a:endParaRPr lang="en-US" sz="1100" dirty="0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592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Walk This Way</a:t>
            </a:r>
            <a:endParaRPr lang="en-US" dirty="0"/>
          </a:p>
        </p:txBody>
      </p:sp>
      <p:pic>
        <p:nvPicPr>
          <p:cNvPr id="12" name="Media Placeholder 11"/>
          <p:cNvPicPr>
            <a:picLocks noGrp="1" noChangeAspect="1"/>
          </p:cNvPicPr>
          <p:nvPr>
            <p:ph type="media" sz="quarter" idx="11"/>
          </p:nvPr>
        </p:nvPicPr>
        <p:blipFill>
          <a:blip r:embed="rId2"/>
          <a:srcRect t="8498" b="8498"/>
          <a:stretch>
            <a:fillRect/>
          </a:stretch>
        </p:blipFill>
        <p:spPr/>
      </p:pic>
      <p:pic>
        <p:nvPicPr>
          <p:cNvPr id="13" name="Media Placeholder 12"/>
          <p:cNvPicPr>
            <a:picLocks noGrp="1" noChangeAspect="1"/>
          </p:cNvPicPr>
          <p:nvPr>
            <p:ph type="media" sz="quarter" idx="12"/>
          </p:nvPr>
        </p:nvPicPr>
        <p:blipFill>
          <a:blip r:embed="rId3"/>
          <a:srcRect t="12768" b="12768"/>
          <a:stretch>
            <a:fillRect/>
          </a:stretch>
        </p:blipFill>
        <p:spPr/>
      </p:pic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“Oh, </a:t>
            </a:r>
            <a:r>
              <a:rPr lang="en-US" i="1" dirty="0"/>
              <a:t>h*$</a:t>
            </a:r>
            <a:r>
              <a:rPr lang="en-US" i="1" dirty="0" smtClean="0"/>
              <a:t>l no</a:t>
            </a:r>
            <a:r>
              <a:rPr lang="en-US" i="1" dirty="0"/>
              <a:t>!  This is hillbilly gibberish</a:t>
            </a:r>
            <a:r>
              <a:rPr lang="en-US" i="1" dirty="0" smtClean="0"/>
              <a:t>”</a:t>
            </a:r>
            <a:endParaRPr lang="en-US" i="1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i="1" dirty="0"/>
              <a:t>“What the </a:t>
            </a:r>
            <a:r>
              <a:rPr lang="en-US" i="1" dirty="0" smtClean="0"/>
              <a:t>h*$l are </a:t>
            </a:r>
            <a:r>
              <a:rPr lang="en-US" i="1" dirty="0"/>
              <a:t>they doing to our song?”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i="1" dirty="0"/>
              <a:t>“It works fine on my machine”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6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i="1" dirty="0"/>
              <a:t>I don’t understand this code</a:t>
            </a:r>
            <a:r>
              <a:rPr lang="en-US" dirty="0"/>
              <a:t>”</a:t>
            </a:r>
          </a:p>
        </p:txBody>
      </p:sp>
      <p:sp>
        <p:nvSpPr>
          <p:cNvPr id="2" name="Rectangle 1"/>
          <p:cNvSpPr/>
          <p:nvPr/>
        </p:nvSpPr>
        <p:spPr>
          <a:xfrm>
            <a:off x="548640" y="7953641"/>
            <a:ext cx="6583680" cy="280078"/>
          </a:xfrm>
          <a:prstGeom prst="rect">
            <a:avLst/>
          </a:prstGeom>
        </p:spPr>
        <p:txBody>
          <a:bodyPr wrap="square" lIns="109678" tIns="54842" rIns="109678" bIns="54842">
            <a:spAutoFit/>
          </a:bodyPr>
          <a:lstStyle/>
          <a:p>
            <a:pPr algn="ctr" defTabSz="1096752"/>
            <a:r>
              <a:rPr lang="en-US" sz="1100" u="sng" dirty="0">
                <a:solidFill>
                  <a:srgbClr val="3E4346"/>
                </a:solidFill>
                <a:latin typeface="Arial"/>
              </a:rPr>
              <a:t>https://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www.morrisonhotelgallery.com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/photo/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default.aspx?photographID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=7360</a:t>
            </a:r>
            <a:endParaRPr lang="en-US" sz="1100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92286" y="7952603"/>
            <a:ext cx="6583680" cy="280078"/>
          </a:xfrm>
          <a:prstGeom prst="rect">
            <a:avLst/>
          </a:prstGeom>
        </p:spPr>
        <p:txBody>
          <a:bodyPr wrap="square" lIns="109678" tIns="54842" rIns="109678" bIns="54842">
            <a:spAutoFit/>
          </a:bodyPr>
          <a:lstStyle/>
          <a:p>
            <a:pPr algn="ctr" defTabSz="1096752"/>
            <a:r>
              <a:rPr lang="en-US" sz="1100" u="sng" dirty="0">
                <a:solidFill>
                  <a:srgbClr val="3E4346"/>
                </a:solidFill>
                <a:latin typeface="Arial"/>
              </a:rPr>
              <a:t>http://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www.mikethefanboy.com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wp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/</a:t>
            </a:r>
            <a:r>
              <a:rPr lang="en-US" sz="1100" u="sng" dirty="0" err="1">
                <a:solidFill>
                  <a:srgbClr val="3E4346"/>
                </a:solidFill>
                <a:latin typeface="Arial"/>
              </a:rPr>
              <a:t>wp</a:t>
            </a:r>
            <a:r>
              <a:rPr lang="en-US" sz="1100" u="sng" dirty="0">
                <a:solidFill>
                  <a:srgbClr val="3E4346"/>
                </a:solidFill>
                <a:latin typeface="Arial"/>
              </a:rPr>
              <a:t>-content/uploads/2012/04/Aerosmith-005.jpg</a:t>
            </a:r>
            <a:endParaRPr lang="en-US" sz="1100" dirty="0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6979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happened?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Producer Rick Rubin put Run DMC &amp; Aerosmith in the studio together</a:t>
            </a:r>
          </a:p>
          <a:p>
            <a:r>
              <a:rPr lang="en-US" dirty="0" smtClean="0"/>
              <a:t>“It was crazy good, man”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80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Walk This Way</a:t>
            </a:r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3127"/>
            <a:ext cx="14630400" cy="6047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3"/>
          <p:cNvSpPr>
            <a:spLocks/>
          </p:cNvSpPr>
          <p:nvPr/>
        </p:nvSpPr>
        <p:spPr bwMode="auto">
          <a:xfrm>
            <a:off x="7791677" y="7069202"/>
            <a:ext cx="5326403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en-US" sz="2900">
                <a:solidFill>
                  <a:srgbClr val="FFFFFF"/>
                </a:solidFill>
                <a:latin typeface="Gill Sans" charset="0"/>
                <a:ea typeface="ＭＳ Ｐゴシック" charset="0"/>
                <a:cs typeface="ヒラギノ角ゴ ProN W3" charset="0"/>
                <a:sym typeface="Gill Sans" charset="0"/>
              </a:rPr>
              <a:t>The 80s: The Decade That Made Us</a:t>
            </a:r>
          </a:p>
        </p:txBody>
      </p:sp>
    </p:spTree>
    <p:extLst>
      <p:ext uri="{BB962C8B-B14F-4D97-AF65-F5344CB8AC3E}">
        <p14:creationId xmlns:p14="http://schemas.microsoft.com/office/powerpoint/2010/main" val="3118202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/>
              <a:t>Walk This Way</a:t>
            </a: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3130"/>
            <a:ext cx="14630400" cy="6056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3"/>
          <p:cNvSpPr>
            <a:spLocks/>
          </p:cNvSpPr>
          <p:nvPr/>
        </p:nvSpPr>
        <p:spPr bwMode="auto">
          <a:xfrm>
            <a:off x="7791677" y="7069202"/>
            <a:ext cx="5326403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822960" fontAlgn="base">
              <a:spcBef>
                <a:spcPct val="0"/>
              </a:spcBef>
              <a:spcAft>
                <a:spcPct val="0"/>
              </a:spcAft>
            </a:pPr>
            <a:r>
              <a:rPr lang="en-US" sz="2900">
                <a:solidFill>
                  <a:srgbClr val="FFFFFF"/>
                </a:solidFill>
                <a:latin typeface="Gill Sans" charset="0"/>
                <a:ea typeface="ＭＳ Ｐゴシック" charset="0"/>
                <a:cs typeface="ヒラギノ角ゴ ProN W3" charset="0"/>
                <a:sym typeface="Gill Sans" charset="0"/>
              </a:rPr>
              <a:t>The 80s: The Decade That Made Us</a:t>
            </a:r>
          </a:p>
        </p:txBody>
      </p:sp>
    </p:spTree>
    <p:extLst>
      <p:ext uri="{BB962C8B-B14F-4D97-AF65-F5344CB8AC3E}">
        <p14:creationId xmlns:p14="http://schemas.microsoft.com/office/powerpoint/2010/main" val="3333427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Bring The Noise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368" b="1836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userserve-ak.last.fm</a:t>
            </a:r>
            <a:r>
              <a:rPr lang="en-US" dirty="0"/>
              <a:t>/serve/_/44943949/Anthrax+feat+Public+Enemy+AnthraxPublicEnemyrockrapmash9.jpg</a:t>
            </a:r>
          </a:p>
        </p:txBody>
      </p:sp>
    </p:spTree>
    <p:extLst>
      <p:ext uri="{BB962C8B-B14F-4D97-AF65-F5344CB8AC3E}">
        <p14:creationId xmlns:p14="http://schemas.microsoft.com/office/powerpoint/2010/main" val="194636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/>
          </a:p>
        </p:txBody>
      </p:sp>
      <p:pic>
        <p:nvPicPr>
          <p:cNvPr id="4" name="Content Placeholder 3" descr="image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770" r="-7077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18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63121" y="3832991"/>
            <a:ext cx="14104158" cy="4000500"/>
            <a:chOff x="141891" y="4112131"/>
            <a:chExt cx="14104158" cy="4000500"/>
          </a:xfrm>
        </p:grpSpPr>
        <p:pic>
          <p:nvPicPr>
            <p:cNvPr id="2" name="Picture 1" descr="10__Deploys_Per_Day__Dev_and_Ops_Cooperation_at_Flickr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91" y="4112131"/>
              <a:ext cx="5718616" cy="3855454"/>
            </a:xfrm>
            <a:prstGeom prst="rect">
              <a:avLst/>
            </a:prstGeom>
          </p:spPr>
        </p:pic>
        <p:pic>
          <p:nvPicPr>
            <p:cNvPr id="3" name="Picture 2" descr="10__Deploys_Per_Day__Dev_and_Ops_Cooperation_at_Flickr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849" y="4112131"/>
              <a:ext cx="7950200" cy="4000500"/>
            </a:xfrm>
            <a:prstGeom prst="rect">
              <a:avLst/>
            </a:prstGeom>
          </p:spPr>
        </p:pic>
      </p:grpSp>
      <p:pic>
        <p:nvPicPr>
          <p:cNvPr id="4" name="Picture 3" descr="10__Deploys_Per_Day__Dev_and_Ops_Cooperation_at_Flick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86111"/>
            <a:ext cx="7747000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62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Culture, Automation, Measurement, &amp; Sharing (CAMS)</a:t>
            </a:r>
            <a:endParaRPr lang="en-US" sz="4400" dirty="0"/>
          </a:p>
        </p:txBody>
      </p:sp>
      <p:pic>
        <p:nvPicPr>
          <p:cNvPr id="5" name="Picture Placeholder 4" descr="What_Devops_Means_to_Me_-_Chef_Blog.pn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8" b="29828"/>
          <a:stretch>
            <a:fillRect/>
          </a:stretch>
        </p:blipFill>
        <p:spPr>
          <a:xfrm>
            <a:off x="549275" y="1371600"/>
            <a:ext cx="13441363" cy="6308725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blog.chef.io</a:t>
            </a:r>
            <a:r>
              <a:rPr lang="en-US" dirty="0"/>
              <a:t>/2010/07/16/what-</a:t>
            </a:r>
            <a:r>
              <a:rPr lang="en-US" dirty="0" err="1"/>
              <a:t>devops</a:t>
            </a:r>
            <a:r>
              <a:rPr lang="en-US" dirty="0"/>
              <a:t>-means-to-me/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00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Wall of Confusion</a:t>
            </a:r>
            <a:endParaRPr lang="en-US" dirty="0"/>
          </a:p>
        </p:txBody>
      </p:sp>
      <p:pic>
        <p:nvPicPr>
          <p:cNvPr id="5" name="Picture Placeholder 4" descr="WallOfConfusion.pn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986" r="-2598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http://dev2ops.org/2010/02/what-is-</a:t>
            </a:r>
            <a:r>
              <a:rPr lang="en-US" dirty="0" err="1"/>
              <a:t>devops</a:t>
            </a:r>
            <a:r>
              <a:rPr lang="en-US" dirty="0"/>
              <a:t>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4928" y="7633346"/>
            <a:ext cx="18646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@</a:t>
            </a:r>
            <a:r>
              <a:rPr lang="en-US" sz="2000" dirty="0" err="1" smtClean="0">
                <a:solidFill>
                  <a:schemeClr val="accent5"/>
                </a:solidFill>
              </a:rPr>
              <a:t>nathenharvey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214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ave-the-prince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712801"/>
            <a:ext cx="14630400" cy="98209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5344" y="2202919"/>
            <a:ext cx="11066751" cy="4247317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6000" dirty="0" smtClean="0">
                <a:solidFill>
                  <a:srgbClr val="FFFFFF"/>
                </a:solidFill>
                <a:latin typeface="Arial"/>
              </a:rPr>
              <a:t>DEVOPS</a:t>
            </a:r>
            <a:r>
              <a:rPr lang="en-US" sz="2400" dirty="0" smtClean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 smtClean="0">
                <a:solidFill>
                  <a:srgbClr val="FFFFFF"/>
                </a:solidFill>
                <a:latin typeface="Arial"/>
              </a:rPr>
            </a:br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r>
              <a:rPr lang="en-US" sz="4800" i="1" dirty="0" smtClean="0">
                <a:solidFill>
                  <a:srgbClr val="FFFFFF"/>
                </a:solidFill>
                <a:latin typeface="Arial"/>
              </a:rPr>
              <a:t>A </a:t>
            </a:r>
            <a:r>
              <a:rPr lang="en-US" sz="4800" i="1" dirty="0">
                <a:solidFill>
                  <a:srgbClr val="FFFFFF"/>
                </a:solidFill>
                <a:latin typeface="Arial"/>
              </a:rPr>
              <a:t>cultural and professional movement, focused on how we build and operate high velocity organizations, born from the experiences of its practitioners.</a:t>
            </a:r>
            <a:endParaRPr lang="en-US" sz="4800" i="1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74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lego-peop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" y="0"/>
            <a:ext cx="14995301" cy="1003817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534555" y="1430839"/>
            <a:ext cx="5561293" cy="5686042"/>
            <a:chOff x="4534554" y="1430810"/>
            <a:chExt cx="5561292" cy="5686042"/>
          </a:xfrm>
        </p:grpSpPr>
        <p:sp>
          <p:nvSpPr>
            <p:cNvPr id="5" name="TextBox 4"/>
            <p:cNvSpPr txBox="1"/>
            <p:nvPr/>
          </p:nvSpPr>
          <p:spPr>
            <a:xfrm>
              <a:off x="4534554" y="1430810"/>
              <a:ext cx="5561292" cy="1400383"/>
            </a:xfrm>
            <a:prstGeom prst="rect">
              <a:avLst/>
            </a:prstGeom>
            <a:solidFill>
              <a:srgbClr val="50C2DF"/>
            </a:solidFill>
          </p:spPr>
          <p:txBody>
            <a:bodyPr wrap="square" lIns="0" tIns="228600" rIns="0" bIns="228600" rtlCol="0" anchor="ctr" anchorCtr="0">
              <a:spAutoFit/>
            </a:bodyPr>
            <a:lstStyle/>
            <a:p>
              <a:pPr algn="ctr" defTabSz="652104"/>
              <a:r>
                <a:rPr lang="en-US" sz="6100" b="1" dirty="0">
                  <a:solidFill>
                    <a:prstClr val="white"/>
                  </a:solidFill>
                  <a:latin typeface="Gill Sans Light"/>
                  <a:cs typeface="Gill Sans Light"/>
                </a:rPr>
                <a:t>PEOPLE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534554" y="3615471"/>
              <a:ext cx="5561292" cy="1400383"/>
            </a:xfrm>
            <a:prstGeom prst="rect">
              <a:avLst/>
            </a:prstGeom>
            <a:solidFill>
              <a:srgbClr val="6CC3A9"/>
            </a:solidFill>
          </p:spPr>
          <p:txBody>
            <a:bodyPr wrap="square" lIns="0" tIns="228600" rIns="0" bIns="228600" rtlCol="0" anchor="ctr" anchorCtr="0">
              <a:spAutoFit/>
            </a:bodyPr>
            <a:lstStyle/>
            <a:p>
              <a:pPr algn="ctr" defTabSz="652104"/>
              <a:r>
                <a:rPr lang="en-US" sz="6100" b="1" dirty="0">
                  <a:solidFill>
                    <a:prstClr val="white"/>
                  </a:solidFill>
                  <a:latin typeface="Gill Sans Light"/>
                  <a:cs typeface="Gill Sans Light"/>
                </a:rPr>
                <a:t>PRODUCTS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34554" y="5716469"/>
              <a:ext cx="5561292" cy="1400383"/>
            </a:xfrm>
            <a:prstGeom prst="rect">
              <a:avLst/>
            </a:prstGeom>
            <a:solidFill>
              <a:srgbClr val="FBB412"/>
            </a:solidFill>
          </p:spPr>
          <p:txBody>
            <a:bodyPr wrap="square" lIns="0" tIns="228600" rIns="0" bIns="228600" rtlCol="0" anchor="ctr" anchorCtr="0">
              <a:spAutoFit/>
            </a:bodyPr>
            <a:lstStyle/>
            <a:p>
              <a:pPr algn="ctr" defTabSz="652104"/>
              <a:r>
                <a:rPr lang="en-US" sz="6100" b="1" dirty="0">
                  <a:solidFill>
                    <a:prstClr val="white"/>
                  </a:solidFill>
                  <a:latin typeface="Gill Sans Light"/>
                  <a:cs typeface="Gill Sans Light"/>
                </a:rPr>
                <a:t>COMPANIES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501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p chef">
  <a:themeElements>
    <a:clrScheme name="Chef">
      <a:dk1>
        <a:srgbClr val="FFFFFF"/>
      </a:dk1>
      <a:lt1>
        <a:sysClr val="window" lastClr="FFFFFF"/>
      </a:lt1>
      <a:dk2>
        <a:srgbClr val="324353"/>
      </a:dk2>
      <a:lt2>
        <a:srgbClr val="EC7509"/>
      </a:lt2>
      <a:accent1>
        <a:srgbClr val="5AA2DB"/>
      </a:accent1>
      <a:accent2>
        <a:srgbClr val="4BAAA3"/>
      </a:accent2>
      <a:accent3>
        <a:srgbClr val="FBAA13"/>
      </a:accent3>
      <a:accent4>
        <a:srgbClr val="6A7379"/>
      </a:accent4>
      <a:accent5>
        <a:srgbClr val="2F3336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ap chef">
  <a:themeElements>
    <a:clrScheme name="Chef">
      <a:dk1>
        <a:srgbClr val="FFFFFF"/>
      </a:dk1>
      <a:lt1>
        <a:sysClr val="window" lastClr="FFFFFF"/>
      </a:lt1>
      <a:dk2>
        <a:srgbClr val="324353"/>
      </a:dk2>
      <a:lt2>
        <a:srgbClr val="EC7509"/>
      </a:lt2>
      <a:accent1>
        <a:srgbClr val="5AA2DB"/>
      </a:accent1>
      <a:accent2>
        <a:srgbClr val="4BAAA3"/>
      </a:accent2>
      <a:accent3>
        <a:srgbClr val="FBAA13"/>
      </a:accent3>
      <a:accent4>
        <a:srgbClr val="6A7379"/>
      </a:accent4>
      <a:accent5>
        <a:srgbClr val="2F3336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Image with Text above cop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334150"/>
      </a:accent1>
      <a:accent2>
        <a:srgbClr val="333399"/>
      </a:accent2>
      <a:accent3>
        <a:srgbClr val="FFFFFF"/>
      </a:accent3>
      <a:accent4>
        <a:srgbClr val="000000"/>
      </a:accent4>
      <a:accent5>
        <a:srgbClr val="ADB0B3"/>
      </a:accent5>
      <a:accent6>
        <a:srgbClr val="2D2D8A"/>
      </a:accent6>
      <a:hlink>
        <a:srgbClr val="009999"/>
      </a:hlink>
      <a:folHlink>
        <a:srgbClr val="99CC00"/>
      </a:folHlink>
    </a:clrScheme>
    <a:fontScheme name="Image with Text above copy">
      <a:majorFont>
        <a:latin typeface="Arial Bold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Image with Text above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1059</Words>
  <Application>Microsoft Macintosh PowerPoint</Application>
  <PresentationFormat>Custom</PresentationFormat>
  <Paragraphs>163</Paragraphs>
  <Slides>36</Slides>
  <Notes>11</Notes>
  <HiddenSlides>12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Office Theme</vt:lpstr>
      <vt:lpstr>ap chef</vt:lpstr>
      <vt:lpstr>1_Office Theme</vt:lpstr>
      <vt:lpstr>5_ap chef</vt:lpstr>
      <vt:lpstr>2_Office Theme</vt:lpstr>
      <vt:lpstr>Image with Text above copy</vt:lpstr>
      <vt:lpstr>Delightful DevOpsDays</vt:lpstr>
      <vt:lpstr>Nathen Harvey</vt:lpstr>
      <vt:lpstr>DevOpsDays</vt:lpstr>
      <vt:lpstr>DevOps</vt:lpstr>
      <vt:lpstr>PowerPoint Presentation</vt:lpstr>
      <vt:lpstr>Culture, Automation, Measurement, &amp; Sharing (CAMS)</vt:lpstr>
      <vt:lpstr>Wall of Confusion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DevOpsDays</vt:lpstr>
      <vt:lpstr>DevOpsDays</vt:lpstr>
      <vt:lpstr>DevOpsDays DFW</vt:lpstr>
      <vt:lpstr>DevOpsDays DFW</vt:lpstr>
      <vt:lpstr>PowerPoint Presentation</vt:lpstr>
      <vt:lpstr>DevOpsDays To Do</vt:lpstr>
      <vt:lpstr>You are responsible…</vt:lpstr>
      <vt:lpstr>…but you are not alone!</vt:lpstr>
      <vt:lpstr>Get involved!</vt:lpstr>
      <vt:lpstr>PowerPoint Presentation</vt:lpstr>
      <vt:lpstr>Nathen Harvey</vt:lpstr>
      <vt:lpstr>The 80s:  The Decade that Made Us</vt:lpstr>
      <vt:lpstr>Walk This Way</vt:lpstr>
      <vt:lpstr>Walk This Way</vt:lpstr>
      <vt:lpstr>Walk This Way</vt:lpstr>
      <vt:lpstr>Walk This Way</vt:lpstr>
      <vt:lpstr>Walk This Way</vt:lpstr>
      <vt:lpstr>Walk This Way</vt:lpstr>
      <vt:lpstr>Walk This Way</vt:lpstr>
      <vt:lpstr>What happened?</vt:lpstr>
      <vt:lpstr>Walk This Way</vt:lpstr>
      <vt:lpstr>Walk This Way</vt:lpstr>
      <vt:lpstr>Bring The Noise</vt:lpstr>
    </vt:vector>
  </TitlesOfParts>
  <Company>Chef Software,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Meetups</dc:title>
  <dc:creator>Nathen Harvey</dc:creator>
  <cp:lastModifiedBy>Nathen Harvey</cp:lastModifiedBy>
  <cp:revision>23</cp:revision>
  <cp:lastPrinted>2016-09-15T06:43:39Z</cp:lastPrinted>
  <dcterms:created xsi:type="dcterms:W3CDTF">2016-09-15T05:17:08Z</dcterms:created>
  <dcterms:modified xsi:type="dcterms:W3CDTF">2016-09-15T12:44:46Z</dcterms:modified>
</cp:coreProperties>
</file>